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7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62509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62585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2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62655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0568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6268085"/>
            <a:ext cx="9146540" cy="8890"/>
          </a:xfrm>
          <a:custGeom>
            <a:avLst/>
            <a:gdLst/>
            <a:ahLst/>
            <a:cxnLst/>
            <a:rect l="l" t="t" r="r" b="b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62801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0B6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6287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E6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62947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16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63017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471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63093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77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6316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A75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63239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D77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63309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2078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63385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37A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63455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67C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63525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97E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63601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C80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63671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F81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63741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383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63817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3585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3893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887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3963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3B89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4033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E8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4109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18C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6418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48E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64255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4790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64325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4A92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64401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D93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6447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095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64547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397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64617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699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6469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599B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64763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C9C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64833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F9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64909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2A0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6498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6A2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65055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68A4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65125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BA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65201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EA7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527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1A9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53478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74AB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541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77AD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5493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AAE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557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DB0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5639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0B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570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3B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5786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6B6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586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9B7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5932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CB9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6001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FBB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66078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2B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66147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95B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66217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9C0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66294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BC2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66370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EC4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66440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1C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66509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A4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6586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7C9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6655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ACC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672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D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6802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B0CF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6878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3D1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6948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6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701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9D4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7094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CD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7163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FD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723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2DA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7310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C5D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7386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8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7456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CCDF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752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EE1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7602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1E3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7678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4E4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7481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D7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81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A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894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D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7970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0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80402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3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811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6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8186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9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68262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C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683323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F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6840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F2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68478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5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68554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275070" y="6324600"/>
            <a:ext cx="728979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991350" y="6454140"/>
            <a:ext cx="1389379" cy="233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6205856"/>
            <a:ext cx="9142730" cy="57146"/>
          </a:xfrm>
          <a:custGeom>
            <a:avLst/>
            <a:gdLst/>
            <a:ahLst/>
            <a:cxnLst/>
            <a:rect l="l" t="t" r="r" b="b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2400" y="6248400"/>
            <a:ext cx="43434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0" y="2678048"/>
            <a:ext cx="4628016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EN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spc="-4" dirty="0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O </a:t>
            </a: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SU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R-</a:t>
            </a: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UR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2200" y="3987942"/>
            <a:ext cx="7050747" cy="1410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0839" marR="395893" algn="ctr">
              <a:lnSpc>
                <a:spcPts val="2960"/>
              </a:lnSpc>
              <a:spcBef>
                <a:spcPts val="148"/>
              </a:spcBef>
            </a:pPr>
            <a:r>
              <a:rPr sz="2800" spc="-9" dirty="0" smtClean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est</a:t>
            </a:r>
            <a:r>
              <a:rPr sz="2800" spc="4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ón del 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eg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st</a:t>
            </a:r>
            <a:r>
              <a:rPr sz="2800" spc="4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o de 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ont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4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buyentes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692"/>
              </a:spcBef>
            </a:pPr>
            <a:r>
              <a:rPr sz="2800" spc="-9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spc="9" dirty="0" smtClean="0">
                <a:solidFill>
                  <a:srgbClr val="003366"/>
                </a:solidFill>
                <a:latin typeface="Arial"/>
                <a:cs typeface="Arial"/>
              </a:rPr>
              <a:t>x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otac</a:t>
            </a:r>
            <a:r>
              <a:rPr sz="2800" spc="4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ón de 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a </a:t>
            </a:r>
            <a:r>
              <a:rPr sz="2800" spc="4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nfo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rm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ón pa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a el cont</a:t>
            </a:r>
            <a:r>
              <a:rPr sz="2800" spc="4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ol</a:t>
            </a:r>
            <a:endParaRPr sz="2800">
              <a:latin typeface="Arial"/>
              <a:cs typeface="Arial"/>
            </a:endParaRPr>
          </a:p>
          <a:p>
            <a:pPr marL="1755140" marR="1776576" algn="ctr">
              <a:lnSpc>
                <a:spcPct val="95825"/>
              </a:lnSpc>
              <a:spcBef>
                <a:spcPts val="830"/>
              </a:spcBef>
            </a:pP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29 de agosto de 2013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070" y="6468816"/>
            <a:ext cx="180439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9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é</a:t>
            </a:r>
            <a:r>
              <a:rPr sz="1400" spc="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io</a:t>
            </a:r>
            <a:r>
              <a:rPr sz="1400" spc="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da </a:t>
            </a:r>
            <a:r>
              <a:rPr sz="1400" spc="-4" dirty="0" smtClean="0">
                <a:latin typeface="Arial"/>
                <a:cs typeface="Arial"/>
              </a:rPr>
              <a:t>F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9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62509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62585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2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62655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0568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6268085"/>
            <a:ext cx="9146540" cy="8890"/>
          </a:xfrm>
          <a:custGeom>
            <a:avLst/>
            <a:gdLst/>
            <a:ahLst/>
            <a:cxnLst/>
            <a:rect l="l" t="t" r="r" b="b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2801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0B6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287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E6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2947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16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3017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471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63093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77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6316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A75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63239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D77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63309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2078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63385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37A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63455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67C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63525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97E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63601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C80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63671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F81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63741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383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63817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3585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63893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887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63963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3B89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64033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E8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64109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18C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418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48E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4255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4790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4325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4A92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4401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D93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447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095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4547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397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4617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699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469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599B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4763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C9C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4833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F9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4909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2A0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6498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6A2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65055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68A4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65125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BA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65201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EA7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6527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1A9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653478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74AB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6541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77AD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5493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AAE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557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DB0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5639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0B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570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3B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5786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6B6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586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9B7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5932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CB9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6001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FBB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6078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2B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6147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95B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6217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9C0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6294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BC2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6370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EC4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6440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1C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509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A4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6586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7C9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6655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ACC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672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D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6802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B0CF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6878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3D1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6948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6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701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9D4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7094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CD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67163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FD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6723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2DA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67310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C5D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67386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8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67456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CCDF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6752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EE1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67602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1E3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67678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4E4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677481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D7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6781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A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67894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D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67970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0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680402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3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6811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6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-1270" y="68186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9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-1270" y="68262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C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-1270" y="683323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F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-1270" y="6840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F2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-1270" y="68478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5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-1270" y="68554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75070" y="6324600"/>
            <a:ext cx="728979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991350" y="6454140"/>
            <a:ext cx="1389379" cy="233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0" y="6205856"/>
            <a:ext cx="9142730" cy="57146"/>
          </a:xfrm>
          <a:custGeom>
            <a:avLst/>
            <a:gdLst/>
            <a:ahLst/>
            <a:cxnLst/>
            <a:rect l="l" t="t" r="r" b="b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52400" y="6248400"/>
            <a:ext cx="43434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9250" y="239648"/>
            <a:ext cx="849937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8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8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les</a:t>
            </a:r>
            <a:r>
              <a:rPr sz="2800" b="1" spc="-14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Esp</a:t>
            </a:r>
            <a:r>
              <a:rPr sz="28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ci</a:t>
            </a:r>
            <a:r>
              <a:rPr sz="2800" b="1" spc="-14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800" b="1" dirty="0" smtClean="0">
                <a:solidFill>
                  <a:srgbClr val="003366"/>
                </a:solidFill>
                <a:latin typeface="Arial"/>
                <a:cs typeface="Arial"/>
              </a:rPr>
              <a:t>les</a:t>
            </a:r>
            <a:r>
              <a:rPr sz="2800" b="1" spc="0" dirty="0" smtClean="0">
                <a:solidFill>
                  <a:srgbClr val="003366"/>
                </a:solidFill>
                <a:latin typeface="Arial"/>
                <a:cs typeface="Arial"/>
              </a:rPr>
              <a:t> –</a:t>
            </a:r>
            <a:r>
              <a:rPr sz="2800" b="1" spc="-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ES_tradnl" sz="2800" b="1" spc="-9" dirty="0" smtClean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8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od</a:t>
            </a:r>
            <a:r>
              <a:rPr sz="28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lang="es-PA" sz="2800" b="1" dirty="0" err="1" smtClean="0">
                <a:solidFill>
                  <a:srgbClr val="003366"/>
                </a:solidFill>
                <a:latin typeface="Arial"/>
                <a:cs typeface="Arial"/>
              </a:rPr>
              <a:t>cción</a:t>
            </a:r>
            <a:r>
              <a:rPr sz="2800" b="1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b="1" spc="0" dirty="0" smtClean="0">
                <a:solidFill>
                  <a:srgbClr val="003366"/>
                </a:solidFill>
                <a:latin typeface="Arial"/>
                <a:cs typeface="Arial"/>
              </a:rPr>
              <a:t>e </a:t>
            </a:r>
            <a:r>
              <a:rPr sz="2800" b="1" spc="-4" dirty="0" smtClean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800" b="1" spc="0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b="1" spc="4" dirty="0" smtClean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800" b="1" spc="-9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b="1" spc="4" dirty="0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b="1" spc="0" dirty="0" smtClean="0">
                <a:solidFill>
                  <a:srgbClr val="003366"/>
                </a:solidFill>
                <a:latin typeface="Arial"/>
                <a:cs typeface="Arial"/>
              </a:rPr>
              <a:t>as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7840" y="1067915"/>
            <a:ext cx="1778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9468" y="1082706"/>
            <a:ext cx="70853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1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ma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 </a:t>
            </a:r>
            <a:r>
              <a:rPr sz="2400" spc="-4" dirty="0" smtClean="0">
                <a:latin typeface="Arial"/>
                <a:cs typeface="Arial"/>
              </a:rPr>
              <a:t>Con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ol</a:t>
            </a:r>
            <a:r>
              <a:rPr sz="2400" spc="0" dirty="0" smtClean="0">
                <a:latin typeface="Arial"/>
                <a:cs typeface="Arial"/>
              </a:rPr>
              <a:t> de </a:t>
            </a:r>
            <a:r>
              <a:rPr sz="2400" spc="0" dirty="0" err="1" smtClean="0">
                <a:latin typeface="Arial"/>
                <a:cs typeface="Arial"/>
              </a:rPr>
              <a:t>Pr</a:t>
            </a:r>
            <a:r>
              <a:rPr sz="2400" spc="-9" dirty="0" err="1" smtClean="0">
                <a:latin typeface="Arial"/>
                <a:cs typeface="Arial"/>
              </a:rPr>
              <a:t>o</a:t>
            </a:r>
            <a:r>
              <a:rPr sz="2400" spc="-4" dirty="0" err="1" smtClean="0">
                <a:latin typeface="Arial"/>
                <a:cs typeface="Arial"/>
              </a:rPr>
              <a:t>d</a:t>
            </a:r>
            <a:r>
              <a:rPr sz="2400" spc="0" dirty="0" err="1" smtClean="0">
                <a:latin typeface="Arial"/>
                <a:cs typeface="Arial"/>
              </a:rPr>
              <a:t>u</a:t>
            </a:r>
            <a:r>
              <a:rPr lang="es-PA" sz="2400" spc="0" dirty="0" err="1" smtClean="0">
                <a:latin typeface="Arial"/>
                <a:cs typeface="Arial"/>
              </a:rPr>
              <a:t>cción</a:t>
            </a:r>
            <a:r>
              <a:rPr sz="2400" spc="0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 </a:t>
            </a:r>
            <a:r>
              <a:rPr sz="2400" spc="-9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4" dirty="0" smtClean="0">
                <a:latin typeface="Arial"/>
                <a:cs typeface="Arial"/>
              </a:rPr>
              <a:t>bida</a:t>
            </a:r>
            <a:r>
              <a:rPr sz="2400" spc="0" dirty="0" smtClean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97928" y="1082706"/>
            <a:ext cx="1726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85380" y="1082706"/>
            <a:ext cx="9998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ob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7840" y="1751175"/>
            <a:ext cx="1778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9469" y="1765966"/>
            <a:ext cx="13743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s-PA" sz="2400" b="1" spc="4" dirty="0">
                <a:latin typeface="Arial"/>
                <a:cs typeface="Arial"/>
              </a:rPr>
              <a:t>Q</a:t>
            </a:r>
            <a:r>
              <a:rPr sz="2400" b="1" spc="-4" dirty="0" err="1" smtClean="0">
                <a:latin typeface="Arial"/>
                <a:cs typeface="Arial"/>
              </a:rPr>
              <a:t>u</a:t>
            </a:r>
            <a:r>
              <a:rPr sz="2400" b="1" spc="0" dirty="0" err="1" smtClean="0">
                <a:latin typeface="Arial"/>
                <a:cs typeface="Arial"/>
              </a:rPr>
              <a:t>e</a:t>
            </a:r>
            <a:r>
              <a:rPr lang="es-PA" sz="2400" b="1" spc="0" dirty="0" smtClean="0">
                <a:latin typeface="Arial"/>
                <a:cs typeface="Arial"/>
              </a:rPr>
              <a:t> </a:t>
            </a:r>
            <a:r>
              <a:rPr lang="es-PA" sz="2400" b="1" dirty="0" smtClean="0">
                <a:latin typeface="Arial"/>
                <a:cs typeface="Arial"/>
              </a:rPr>
              <a:t>es</a:t>
            </a:r>
            <a:r>
              <a:rPr sz="2400" b="1" spc="0" dirty="0" smtClean="0"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5040" y="2139346"/>
            <a:ext cx="1778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9520" y="2157126"/>
            <a:ext cx="70457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c</a:t>
            </a:r>
            <a:r>
              <a:rPr lang="es-PA" sz="2400" spc="-4" dirty="0" err="1" smtClean="0">
                <a:latin typeface="Arial"/>
                <a:cs typeface="Arial"/>
              </a:rPr>
              <a:t>uenta</a:t>
            </a:r>
            <a:r>
              <a:rPr sz="2400" spc="0" dirty="0" smtClean="0">
                <a:latin typeface="Arial"/>
                <a:cs typeface="Arial"/>
              </a:rPr>
              <a:t> </a:t>
            </a:r>
            <a:r>
              <a:rPr lang="es-PA" sz="2400" spc="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lang="es-PA" sz="2400" spc="-4" dirty="0" smtClean="0">
                <a:latin typeface="Arial"/>
                <a:cs typeface="Arial"/>
              </a:rPr>
              <a:t>cantidad</a:t>
            </a:r>
            <a:r>
              <a:rPr sz="2400" spc="0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 </a:t>
            </a:r>
            <a:r>
              <a:rPr sz="2400" spc="-4" dirty="0" err="1" smtClean="0">
                <a:latin typeface="Arial"/>
                <a:cs typeface="Arial"/>
              </a:rPr>
              <a:t>p</a:t>
            </a:r>
            <a:r>
              <a:rPr sz="2400" spc="0" dirty="0" err="1" smtClean="0">
                <a:latin typeface="Arial"/>
                <a:cs typeface="Arial"/>
              </a:rPr>
              <a:t>r</a:t>
            </a:r>
            <a:r>
              <a:rPr sz="2400" spc="-4" dirty="0" err="1" smtClean="0">
                <a:latin typeface="Arial"/>
                <a:cs typeface="Arial"/>
              </a:rPr>
              <a:t>o</a:t>
            </a:r>
            <a:r>
              <a:rPr sz="2400" spc="0" dirty="0" err="1" smtClean="0">
                <a:latin typeface="Arial"/>
                <a:cs typeface="Arial"/>
              </a:rPr>
              <a:t>d</a:t>
            </a:r>
            <a:r>
              <a:rPr sz="2400" spc="-4" dirty="0" err="1" smtClean="0">
                <a:latin typeface="Arial"/>
                <a:cs typeface="Arial"/>
              </a:rPr>
              <a:t>u</a:t>
            </a:r>
            <a:r>
              <a:rPr lang="es-PA" sz="2400" spc="-4" dirty="0" smtClean="0">
                <a:latin typeface="Arial"/>
                <a:cs typeface="Arial"/>
              </a:rPr>
              <a:t>c</a:t>
            </a:r>
            <a:r>
              <a:rPr sz="2400" spc="0" dirty="0" err="1" smtClean="0">
                <a:latin typeface="Arial"/>
                <a:cs typeface="Arial"/>
              </a:rPr>
              <a:t>t</a:t>
            </a:r>
            <a:r>
              <a:rPr sz="2400" spc="-4" dirty="0" err="1" smtClean="0">
                <a:latin typeface="Arial"/>
                <a:cs typeface="Arial"/>
              </a:rPr>
              <a:t>o</a:t>
            </a:r>
            <a:r>
              <a:rPr sz="2400" spc="0" dirty="0" err="1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 </a:t>
            </a:r>
            <a:r>
              <a:rPr sz="2400" spc="9" dirty="0" smtClean="0">
                <a:latin typeface="Arial"/>
                <a:cs typeface="Arial"/>
              </a:rPr>
              <a:t>f</a:t>
            </a:r>
            <a:r>
              <a:rPr sz="2400" spc="-4" dirty="0" smtClean="0">
                <a:latin typeface="Arial"/>
                <a:cs typeface="Arial"/>
              </a:rPr>
              <a:t>ab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7840" y="2824325"/>
            <a:ext cx="1778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9469" y="2839116"/>
            <a:ext cx="39713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err="1" smtClean="0">
                <a:latin typeface="Arial"/>
                <a:cs typeface="Arial"/>
              </a:rPr>
              <a:t>Q</a:t>
            </a:r>
            <a:r>
              <a:rPr sz="2400" b="1" spc="4" dirty="0" err="1" smtClean="0">
                <a:latin typeface="Arial"/>
                <a:cs typeface="Arial"/>
              </a:rPr>
              <a:t>u</a:t>
            </a:r>
            <a:r>
              <a:rPr lang="es-PA" sz="2400" b="1" spc="-4" dirty="0" err="1" smtClean="0">
                <a:latin typeface="Arial"/>
                <a:cs typeface="Arial"/>
              </a:rPr>
              <a:t>ien</a:t>
            </a:r>
            <a:r>
              <a:rPr sz="2400" b="1" spc="0" dirty="0" smtClean="0">
                <a:latin typeface="Arial"/>
                <a:cs typeface="Arial"/>
              </a:rPr>
              <a:t> </a:t>
            </a:r>
            <a:r>
              <a:rPr sz="2400" b="1" spc="0" dirty="0" err="1" smtClean="0">
                <a:latin typeface="Arial"/>
                <a:cs typeface="Arial"/>
              </a:rPr>
              <a:t>e</a:t>
            </a:r>
            <a:r>
              <a:rPr sz="2400" b="1" spc="-4" dirty="0" err="1" smtClean="0">
                <a:latin typeface="Arial"/>
                <a:cs typeface="Arial"/>
              </a:rPr>
              <a:t>s</a:t>
            </a:r>
            <a:r>
              <a:rPr sz="2400" b="1" spc="0" dirty="0" err="1" smtClean="0">
                <a:latin typeface="Arial"/>
                <a:cs typeface="Arial"/>
              </a:rPr>
              <a:t>tá</a:t>
            </a:r>
            <a:r>
              <a:rPr sz="2400" b="1" spc="0" dirty="0" smtClean="0">
                <a:latin typeface="Arial"/>
                <a:cs typeface="Arial"/>
              </a:rPr>
              <a:t> </a:t>
            </a:r>
            <a:r>
              <a:rPr sz="2400" b="1" spc="-4" dirty="0" err="1" smtClean="0">
                <a:latin typeface="Arial"/>
                <a:cs typeface="Arial"/>
              </a:rPr>
              <a:t>o</a:t>
            </a:r>
            <a:r>
              <a:rPr sz="2400" b="1" spc="4" dirty="0" err="1" smtClean="0">
                <a:latin typeface="Arial"/>
                <a:cs typeface="Arial"/>
              </a:rPr>
              <a:t>b</a:t>
            </a:r>
            <a:r>
              <a:rPr lang="es-PA" sz="2400" b="1" spc="-4" dirty="0">
                <a:latin typeface="Arial"/>
                <a:cs typeface="Arial"/>
              </a:rPr>
              <a:t>l</a:t>
            </a:r>
            <a:r>
              <a:rPr sz="2400" b="1" spc="0" dirty="0" err="1" smtClean="0">
                <a:latin typeface="Arial"/>
                <a:cs typeface="Arial"/>
              </a:rPr>
              <a:t>i</a:t>
            </a:r>
            <a:r>
              <a:rPr sz="2400" b="1" spc="4" dirty="0" err="1" smtClean="0">
                <a:latin typeface="Arial"/>
                <a:cs typeface="Arial"/>
              </a:rPr>
              <a:t>g</a:t>
            </a:r>
            <a:r>
              <a:rPr sz="2400" b="1" spc="-4" dirty="0" err="1" smtClean="0">
                <a:latin typeface="Arial"/>
                <a:cs typeface="Arial"/>
              </a:rPr>
              <a:t>ad</a:t>
            </a:r>
            <a:r>
              <a:rPr sz="2400" b="1" spc="4" dirty="0" err="1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2240" y="3213766"/>
            <a:ext cx="1778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40839" y="3230276"/>
            <a:ext cx="18657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s-PA" sz="2400" spc="9" dirty="0" smtClean="0">
                <a:latin typeface="Arial"/>
                <a:cs typeface="Arial"/>
              </a:rPr>
              <a:t>sodas</a:t>
            </a:r>
            <a:r>
              <a:rPr sz="2400" spc="0" dirty="0" smtClean="0">
                <a:latin typeface="Arial"/>
                <a:cs typeface="Arial"/>
              </a:rPr>
              <a:t>,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73704" y="3230276"/>
            <a:ext cx="223710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err="1" smtClean="0">
                <a:latin typeface="Arial"/>
                <a:cs typeface="Arial"/>
              </a:rPr>
              <a:t>c</a:t>
            </a:r>
            <a:r>
              <a:rPr sz="2400" spc="-4" dirty="0" err="1" smtClean="0">
                <a:latin typeface="Arial"/>
                <a:cs typeface="Arial"/>
              </a:rPr>
              <a:t>e</a:t>
            </a:r>
            <a:r>
              <a:rPr sz="2400" spc="9" dirty="0" err="1" smtClean="0">
                <a:latin typeface="Arial"/>
                <a:cs typeface="Arial"/>
              </a:rPr>
              <a:t>r</a:t>
            </a:r>
            <a:r>
              <a:rPr sz="2400" spc="0" dirty="0" err="1" smtClean="0">
                <a:latin typeface="Arial"/>
                <a:cs typeface="Arial"/>
              </a:rPr>
              <a:t>v</a:t>
            </a:r>
            <a:r>
              <a:rPr sz="2400" spc="-4" dirty="0" err="1" smtClean="0">
                <a:latin typeface="Arial"/>
                <a:cs typeface="Arial"/>
              </a:rPr>
              <a:t>e</a:t>
            </a:r>
            <a:r>
              <a:rPr lang="es-PA" sz="2400" spc="4" dirty="0">
                <a:latin typeface="Arial"/>
                <a:cs typeface="Arial"/>
              </a:rPr>
              <a:t>z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6200" y="3230276"/>
            <a:ext cx="379983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err="1" smtClean="0">
                <a:latin typeface="Arial"/>
                <a:cs typeface="Arial"/>
              </a:rPr>
              <a:t>agu</a:t>
            </a:r>
            <a:r>
              <a:rPr sz="2400" spc="0" dirty="0" err="1" smtClean="0">
                <a:latin typeface="Arial"/>
                <a:cs typeface="Arial"/>
              </a:rPr>
              <a:t>ar</a:t>
            </a:r>
            <a:r>
              <a:rPr sz="2400" spc="-4" dirty="0" err="1" smtClean="0">
                <a:latin typeface="Arial"/>
                <a:cs typeface="Arial"/>
              </a:rPr>
              <a:t>d</a:t>
            </a:r>
            <a:r>
              <a:rPr lang="es-PA" sz="2400" spc="-4" dirty="0" smtClean="0">
                <a:latin typeface="Arial"/>
                <a:cs typeface="Arial"/>
              </a:rPr>
              <a:t>i</a:t>
            </a:r>
            <a:r>
              <a:rPr sz="2400" spc="-4" dirty="0" err="1" smtClean="0">
                <a:latin typeface="Arial"/>
                <a:cs typeface="Arial"/>
              </a:rPr>
              <a:t>en</a:t>
            </a:r>
            <a:r>
              <a:rPr sz="2400" spc="9" dirty="0" err="1" smtClean="0">
                <a:latin typeface="Arial"/>
                <a:cs typeface="Arial"/>
              </a:rPr>
              <a:t>t</a:t>
            </a:r>
            <a:r>
              <a:rPr sz="2400" spc="-4" dirty="0" err="1" smtClean="0">
                <a:latin typeface="Arial"/>
                <a:cs typeface="Arial"/>
              </a:rPr>
              <a:t>e</a:t>
            </a:r>
            <a:r>
              <a:rPr sz="2400" spc="0" dirty="0" err="1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,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7400" y="3230276"/>
            <a:ext cx="129773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15680" y="6316416"/>
            <a:ext cx="248743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9" dirty="0" smtClean="0">
                <a:latin typeface="Arial"/>
                <a:cs typeface="Arial"/>
              </a:rPr>
              <a:t>1</a:t>
            </a:r>
            <a:r>
              <a:rPr sz="1400" spc="0" dirty="0" smtClean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070" y="6468816"/>
            <a:ext cx="180439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9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é</a:t>
            </a:r>
            <a:r>
              <a:rPr sz="1400" spc="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io</a:t>
            </a:r>
            <a:r>
              <a:rPr sz="1400" spc="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da </a:t>
            </a:r>
            <a:r>
              <a:rPr sz="1400" spc="-4" dirty="0" smtClean="0">
                <a:latin typeface="Arial"/>
                <a:cs typeface="Arial"/>
              </a:rPr>
              <a:t>F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9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62509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62585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2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62655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0568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6268085"/>
            <a:ext cx="9146540" cy="8890"/>
          </a:xfrm>
          <a:custGeom>
            <a:avLst/>
            <a:gdLst/>
            <a:ahLst/>
            <a:cxnLst/>
            <a:rect l="l" t="t" r="r" b="b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62801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0B6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6287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E6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62947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16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63017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471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63093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77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6316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A75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3239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D77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3309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2078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3385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37A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3455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67C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63525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97E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63601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C80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63671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F81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63741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383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63817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3585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63893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887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63963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3B89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64033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E8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64109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18C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6418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48E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64255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4790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64325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4A92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64401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D93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6447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095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64547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397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4617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699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469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599B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4763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C9C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4833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F9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4909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2A0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498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6A2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5055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68A4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5125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BA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5201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EA7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527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1A9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53478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74AB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6541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77AD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65493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AAE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6557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DB0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65639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0B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6570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3B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65786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6B6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6586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9B7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5932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CB9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6001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FBB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6078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2B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6147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95B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6217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9C0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6294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BC2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6370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EC4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6440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1C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6509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A4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6586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7C9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6655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ACC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672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D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6802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B0CF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6878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3D1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948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6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701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9D4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094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CD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163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FD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23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2DA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7310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C5D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7386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8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7456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CCDF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752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EE1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67602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1E3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67678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4E4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677481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D7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6781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A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67894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D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67970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0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680402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3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6811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6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68186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9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68262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C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683323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F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6840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F2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68478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5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68554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75070" y="6324600"/>
            <a:ext cx="728979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991350" y="6454140"/>
            <a:ext cx="1389379" cy="233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6205856"/>
            <a:ext cx="9142730" cy="57146"/>
          </a:xfrm>
          <a:custGeom>
            <a:avLst/>
            <a:gdLst/>
            <a:ahLst/>
            <a:cxnLst/>
            <a:rect l="l" t="t" r="r" b="b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2400" y="6248400"/>
            <a:ext cx="43434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3310" y="3657600"/>
            <a:ext cx="1889760" cy="19989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6570" y="239648"/>
            <a:ext cx="8205006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8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b="1" spc="-14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lang="es-PA" sz="2800" b="1" dirty="0" err="1" smtClean="0">
                <a:solidFill>
                  <a:srgbClr val="003366"/>
                </a:solidFill>
                <a:latin typeface="Arial"/>
                <a:cs typeface="Arial"/>
              </a:rPr>
              <a:t>cción</a:t>
            </a:r>
            <a:r>
              <a:rPr sz="2800" b="1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4" dirty="0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b="1" spc="0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b="1" spc="-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8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800" b="1" spc="9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8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lang="es-PA" sz="2800" b="1" dirty="0" smtClean="0">
                <a:solidFill>
                  <a:srgbClr val="003366"/>
                </a:solidFill>
                <a:latin typeface="Arial"/>
                <a:cs typeface="Arial"/>
              </a:rPr>
              <a:t>ye</a:t>
            </a:r>
            <a:r>
              <a:rPr sz="28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nt</a:t>
            </a:r>
            <a:r>
              <a:rPr sz="28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800" b="1" spc="0" dirty="0" smtClean="0">
                <a:solidFill>
                  <a:srgbClr val="003366"/>
                </a:solidFill>
                <a:latin typeface="Arial"/>
                <a:cs typeface="Arial"/>
              </a:rPr>
              <a:t> –</a:t>
            </a:r>
            <a:r>
              <a:rPr lang="es-PA" sz="2800" b="1" spc="0" dirty="0" smtClean="0">
                <a:solidFill>
                  <a:srgbClr val="003366"/>
                </a:solidFill>
                <a:latin typeface="Arial"/>
                <a:cs typeface="Arial"/>
              </a:rPr>
              <a:t> clave principal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7840" y="1586372"/>
            <a:ext cx="20323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469" y="1607962"/>
            <a:ext cx="7374170" cy="1233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Cr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800" spc="9" dirty="0" err="1" smtClean="0">
                <a:solidFill>
                  <a:srgbClr val="003366"/>
                </a:solidFill>
                <a:latin typeface="Arial"/>
                <a:cs typeface="Arial"/>
              </a:rPr>
              <a:t>z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am</a:t>
            </a:r>
            <a:r>
              <a:rPr lang="es-PA" sz="2800" spc="-4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ento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de 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nfo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rm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800" spc="9" dirty="0" err="1" smtClean="0">
                <a:solidFill>
                  <a:srgbClr val="003366"/>
                </a:solidFill>
                <a:latin typeface="Arial"/>
                <a:cs typeface="Arial"/>
              </a:rPr>
              <a:t>ciones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a 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pa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9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lang="es-PA" sz="2800" spc="0" dirty="0" smtClean="0">
                <a:solidFill>
                  <a:srgbClr val="003366"/>
                </a:solidFill>
                <a:latin typeface="Arial"/>
                <a:cs typeface="Arial"/>
              </a:rPr>
              <a:t> la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99658"/>
              </a:lnSpc>
            </a:pPr>
            <a:r>
              <a:rPr lang="es-PA" sz="2800" dirty="0">
                <a:solidFill>
                  <a:srgbClr val="003366"/>
                </a:solidFill>
                <a:latin typeface="Arial"/>
                <a:cs typeface="Arial"/>
              </a:rPr>
              <a:t>h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lang="es-PA" sz="2800" spc="-4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enta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basada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e</a:t>
            </a:r>
            <a:r>
              <a:rPr lang="es-PA" sz="2800" spc="0" dirty="0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te</a:t>
            </a:r>
            <a:r>
              <a:rPr sz="2800" spc="9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no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og</a:t>
            </a:r>
            <a:r>
              <a:rPr lang="es-PA" sz="2800" spc="-4" dirty="0">
                <a:solidFill>
                  <a:srgbClr val="003366"/>
                </a:solidFill>
                <a:latin typeface="Arial"/>
                <a:cs typeface="Arial"/>
              </a:rPr>
              <a:t>í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spc="7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i="1" spc="0" dirty="0" smtClean="0">
                <a:solidFill>
                  <a:srgbClr val="003366"/>
                </a:solidFill>
                <a:latin typeface="Arial"/>
                <a:cs typeface="Arial"/>
              </a:rPr>
              <a:t>data </a:t>
            </a:r>
            <a:r>
              <a:rPr sz="2800" i="1" spc="-4" dirty="0" smtClean="0">
                <a:solidFill>
                  <a:srgbClr val="003366"/>
                </a:solidFill>
                <a:latin typeface="Arial"/>
                <a:cs typeface="Arial"/>
              </a:rPr>
              <a:t>w</a:t>
            </a:r>
            <a:r>
              <a:rPr sz="2800" i="1" spc="0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i="1" spc="-4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i="1" spc="0" dirty="0" smtClean="0">
                <a:solidFill>
                  <a:srgbClr val="003366"/>
                </a:solidFill>
                <a:latin typeface="Arial"/>
                <a:cs typeface="Arial"/>
              </a:rPr>
              <a:t>ehous</a:t>
            </a:r>
            <a:r>
              <a:rPr sz="2800" i="1" spc="29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840" y="2955432"/>
            <a:ext cx="20323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469" y="2975752"/>
            <a:ext cx="148179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lang="es-PA" sz="2800" spc="0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enas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1168" y="2975752"/>
            <a:ext cx="47427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de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5451" y="2975752"/>
            <a:ext cx="169110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lang="es-PA"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ue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ntes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4030" y="2975752"/>
            <a:ext cx="69504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es-PA" sz="2800" spc="0" dirty="0" smtClean="0">
                <a:solidFill>
                  <a:srgbClr val="003366"/>
                </a:solidFill>
                <a:latin typeface="Arial"/>
                <a:cs typeface="Arial"/>
              </a:rPr>
              <a:t>  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de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8314" y="2975752"/>
            <a:ext cx="276448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es-PA" sz="2800" spc="-4" dirty="0" smtClean="0">
                <a:solidFill>
                  <a:srgbClr val="003366"/>
                </a:solidFill>
                <a:latin typeface="Arial"/>
                <a:cs typeface="Arial"/>
              </a:rPr>
              <a:t>  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nfo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ción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5968" y="2975752"/>
            <a:ext cx="244560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es-PA" sz="2800" spc="0" dirty="0" smtClean="0">
                <a:solidFill>
                  <a:srgbClr val="003366"/>
                </a:solidFill>
                <a:latin typeface="Arial"/>
                <a:cs typeface="Arial"/>
              </a:rPr>
              <a:t>   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9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pon</a:t>
            </a:r>
            <a:r>
              <a:rPr lang="es-PA"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ible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070" y="6468816"/>
            <a:ext cx="180439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9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é</a:t>
            </a:r>
            <a:r>
              <a:rPr sz="1400" spc="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io</a:t>
            </a:r>
            <a:r>
              <a:rPr sz="1400" spc="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da </a:t>
            </a:r>
            <a:r>
              <a:rPr sz="1400" spc="-4" dirty="0" smtClean="0">
                <a:latin typeface="Arial"/>
                <a:cs typeface="Arial"/>
              </a:rPr>
              <a:t>F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9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62509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62585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2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62655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0568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6268085"/>
            <a:ext cx="9146540" cy="8890"/>
          </a:xfrm>
          <a:custGeom>
            <a:avLst/>
            <a:gdLst/>
            <a:ahLst/>
            <a:cxnLst/>
            <a:rect l="l" t="t" r="r" b="b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62801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0B6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6287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E6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62947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16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63017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471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63093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77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6316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A75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63239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D77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63309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2078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63385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37A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63455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67C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63525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97E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63601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C80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3671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F81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3741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383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3817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3585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3893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887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63963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3B89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64033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E8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64109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18C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6418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48E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64255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4790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64325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4A92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64401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D93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6447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095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64547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397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64617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699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6469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599B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64763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C9C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64833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F9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64909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2A0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6498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6A2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5055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68A4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5125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BA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5201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EA7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527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1A9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53478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74AB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541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77AD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5493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AAE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557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DB0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5639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0B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570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3B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5786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6B6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6586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9B7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65932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CB9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66001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FBB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66078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2B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66147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95B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66217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9C0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66294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BC2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6370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EC4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6440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1C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6509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A4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6586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7C9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6655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ACC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672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D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6802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B0CF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6878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3D1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6948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6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701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9D4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7094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CD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7163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FD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723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2DA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7310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C5D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7386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8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7456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CCDF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52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EE1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602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1E3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678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4E4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77481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D7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781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A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7894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D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7970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0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680402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3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6811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6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68186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9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68262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C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683323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F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6840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F2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68478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5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68554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275070" y="6324600"/>
            <a:ext cx="728979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91350" y="6454140"/>
            <a:ext cx="1389379" cy="233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6205856"/>
            <a:ext cx="9142730" cy="57146"/>
          </a:xfrm>
          <a:custGeom>
            <a:avLst/>
            <a:gdLst/>
            <a:ahLst/>
            <a:cxnLst/>
            <a:rect l="l" t="t" r="r" b="b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2400" y="6248400"/>
            <a:ext cx="43434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231140" y="-797559"/>
            <a:ext cx="13223240" cy="652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29130" y="239648"/>
            <a:ext cx="1281514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3200" b="1" spc="-9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spc="-9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6518" y="239648"/>
            <a:ext cx="103068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PA" sz="3200" b="1" spc="-4" dirty="0" smtClean="0">
                <a:solidFill>
                  <a:srgbClr val="003366"/>
                </a:solidFill>
                <a:latin typeface="Arial"/>
                <a:cs typeface="Arial"/>
              </a:rPr>
              <a:t>del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5305" y="239648"/>
            <a:ext cx="171729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PA"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Se</a:t>
            </a:r>
            <a:r>
              <a:rPr lang="es-PA"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tor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5824" y="239648"/>
            <a:ext cx="2928976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PA"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   </a:t>
            </a: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-9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3200" b="1" spc="-4" dirty="0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lang="es-PA" sz="3200" b="1" spc="4" dirty="0" err="1">
                <a:solidFill>
                  <a:srgbClr val="003366"/>
                </a:solidFill>
                <a:latin typeface="Arial"/>
                <a:cs typeface="Arial"/>
              </a:rPr>
              <a:t>ó</a:t>
            </a: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32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co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070" y="6468816"/>
            <a:ext cx="180439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9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é</a:t>
            </a:r>
            <a:r>
              <a:rPr sz="1400" spc="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io</a:t>
            </a:r>
            <a:r>
              <a:rPr sz="1400" spc="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da </a:t>
            </a:r>
            <a:r>
              <a:rPr sz="1400" spc="-4" dirty="0" smtClean="0">
                <a:latin typeface="Arial"/>
                <a:cs typeface="Arial"/>
              </a:rPr>
              <a:t>F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9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62509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62585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2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62655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0568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6268085"/>
            <a:ext cx="9146540" cy="8890"/>
          </a:xfrm>
          <a:custGeom>
            <a:avLst/>
            <a:gdLst/>
            <a:ahLst/>
            <a:cxnLst/>
            <a:rect l="l" t="t" r="r" b="b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62801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0B6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6287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E6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62947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16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63017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471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63093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77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6316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A75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63239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D77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3309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2078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3385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37A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3455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67C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3525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97E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63601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C80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63671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F81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63741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383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63817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3585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63893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887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63963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3B89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64033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E8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64109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18C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6418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48E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64255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4790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64325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4A92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64401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D93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6447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095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64547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397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64617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699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469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599B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4763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C9C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4833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F9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4909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2A0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498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6A2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5055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68A4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5125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BA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5201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EA7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527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1A9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53478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74AB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541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77AD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65493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AAE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6557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DB0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65639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0B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6570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3B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65786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6B6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6586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9B7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65932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CB9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6001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FBB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6078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2B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6147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95B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6217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9C0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6294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BC2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6370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EC4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6440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1C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6509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A4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6586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7C9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6655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ACC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672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D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6802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B0CF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6878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3D1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6948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6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701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9D4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7094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CD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163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FD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23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2DA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310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C5D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7386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8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7456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CCDF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752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EE1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7602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1E3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67678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4E4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677481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D7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6781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A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67894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D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67970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0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680402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3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6811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6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68186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9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68262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C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683323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F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6840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F2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68478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5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68554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275070" y="6324600"/>
            <a:ext cx="728979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991350" y="6454140"/>
            <a:ext cx="1389379" cy="233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0" y="6205856"/>
            <a:ext cx="9142730" cy="57146"/>
          </a:xfrm>
          <a:custGeom>
            <a:avLst/>
            <a:gdLst/>
            <a:ahLst/>
            <a:cxnLst/>
            <a:rect l="l" t="t" r="r" b="b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2400" y="6248400"/>
            <a:ext cx="43434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05939" y="0"/>
            <a:ext cx="6728461" cy="919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8770" marR="348349" algn="ctr">
              <a:lnSpc>
                <a:spcPts val="3370"/>
              </a:lnSpc>
              <a:spcBef>
                <a:spcPts val="168"/>
              </a:spcBef>
            </a:pP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32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le</a:t>
            </a:r>
            <a:r>
              <a:rPr lang="es-PA" sz="3200" b="1" spc="-14" dirty="0" err="1" smtClean="0">
                <a:solidFill>
                  <a:srgbClr val="003366"/>
                </a:solidFill>
                <a:latin typeface="Arial"/>
                <a:cs typeface="Arial"/>
              </a:rPr>
              <a:t>cción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-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32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2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bu</a:t>
            </a:r>
            <a:r>
              <a:rPr lang="es-PA" sz="3200" b="1" spc="-9" dirty="0" smtClean="0">
                <a:solidFill>
                  <a:srgbClr val="003366"/>
                </a:solidFill>
                <a:latin typeface="Arial"/>
                <a:cs typeface="Arial"/>
              </a:rPr>
              <a:t>ye</a:t>
            </a: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tes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– </a:t>
            </a:r>
            <a:r>
              <a:rPr lang="es-PA" sz="3200" b="1" dirty="0" smtClean="0">
                <a:solidFill>
                  <a:srgbClr val="003366"/>
                </a:solidFill>
                <a:latin typeface="Arial"/>
                <a:cs typeface="Arial"/>
              </a:rPr>
              <a:t>árbol de la relación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7840" y="2616342"/>
            <a:ext cx="20323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468" y="2637932"/>
            <a:ext cx="739013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Ident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ca</a:t>
            </a:r>
            <a:r>
              <a:rPr lang="es-PA" sz="2800" spc="9" dirty="0" err="1" smtClean="0">
                <a:solidFill>
                  <a:srgbClr val="003366"/>
                </a:solidFill>
                <a:latin typeface="Arial"/>
                <a:cs typeface="Arial"/>
              </a:rPr>
              <a:t>ción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de 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nte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ciones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pe</a:t>
            </a:r>
            <a:r>
              <a:rPr lang="es-PA" sz="2800" spc="9" dirty="0" err="1" smtClean="0">
                <a:solidFill>
                  <a:srgbClr val="003366"/>
                </a:solidFill>
                <a:latin typeface="Arial"/>
                <a:cs typeface="Arial"/>
              </a:rPr>
              <a:t>rsonales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,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9469" y="3064652"/>
            <a:ext cx="7058230" cy="807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co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lang="es-PA" sz="2800" dirty="0" smtClean="0">
                <a:solidFill>
                  <a:srgbClr val="003366"/>
                </a:solidFill>
                <a:latin typeface="Arial"/>
                <a:cs typeface="Arial"/>
              </a:rPr>
              <a:t>ales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9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sub</a:t>
            </a:r>
            <a:r>
              <a:rPr lang="es-PA"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vención</a:t>
            </a:r>
            <a:r>
              <a:rPr lang="es-PA" sz="2800" spc="0" dirty="0" smtClean="0">
                <a:solidFill>
                  <a:srgbClr val="003366"/>
                </a:solidFill>
                <a:latin typeface="Arial"/>
                <a:cs typeface="Arial"/>
              </a:rPr>
              <a:t> de la actividad de selección de contribuyentes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37554" y="3064652"/>
            <a:ext cx="150349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60944" y="3064652"/>
            <a:ext cx="47351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840" y="3985402"/>
            <a:ext cx="20323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468" y="4005722"/>
            <a:ext cx="8609331" cy="807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es-PA" sz="2800" spc="-9" dirty="0">
                <a:solidFill>
                  <a:srgbClr val="003366"/>
                </a:solidFill>
                <a:latin typeface="Arial"/>
                <a:cs typeface="Arial"/>
              </a:rPr>
              <a:t>H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rr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spc="-9" dirty="0" err="1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lang="es-PA" sz="2800" spc="-9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enta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pa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dent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lang="es-PA" sz="2800" dirty="0" err="1" smtClean="0">
                <a:solidFill>
                  <a:srgbClr val="003366"/>
                </a:solidFill>
                <a:latin typeface="Arial"/>
                <a:cs typeface="Arial"/>
              </a:rPr>
              <a:t>ficar</a:t>
            </a:r>
            <a:r>
              <a:rPr lang="es-PA" sz="2800" dirty="0" smtClean="0">
                <a:solidFill>
                  <a:srgbClr val="003366"/>
                </a:solidFill>
                <a:latin typeface="Arial"/>
                <a:cs typeface="Arial"/>
              </a:rPr>
              <a:t> las supuestas</a:t>
            </a:r>
            <a:endParaRPr sz="2800" dirty="0" smtClean="0">
              <a:latin typeface="Arial"/>
              <a:cs typeface="Arial"/>
            </a:endParaRPr>
          </a:p>
          <a:p>
            <a:pPr marL="12700" marR="53339">
              <a:lnSpc>
                <a:spcPct val="95825"/>
              </a:lnSpc>
            </a:pP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pe</a:t>
            </a:r>
            <a:r>
              <a:rPr lang="es-PA"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rsonas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“</a:t>
            </a:r>
            <a:r>
              <a:rPr lang="es-PA" sz="2800" spc="4" dirty="0" err="1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an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j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as</a:t>
            </a:r>
            <a:r>
              <a:rPr sz="2800" spc="4" dirty="0" smtClean="0">
                <a:solidFill>
                  <a:srgbClr val="003366"/>
                </a:solidFill>
                <a:latin typeface="Arial"/>
                <a:cs typeface="Arial"/>
              </a:rPr>
              <a:t>”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)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2117" y="4005722"/>
            <a:ext cx="47427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6401" y="4005722"/>
            <a:ext cx="181838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070" y="6468816"/>
            <a:ext cx="180439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9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é</a:t>
            </a:r>
            <a:r>
              <a:rPr sz="1400" spc="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io</a:t>
            </a:r>
            <a:r>
              <a:rPr sz="1400" spc="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da </a:t>
            </a:r>
            <a:r>
              <a:rPr sz="1400" spc="-4" dirty="0" smtClean="0">
                <a:latin typeface="Arial"/>
                <a:cs typeface="Arial"/>
              </a:rPr>
              <a:t>F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9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object 100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2066289">
              <a:lnSpc>
                <a:spcPct val="95825"/>
              </a:lnSpc>
              <a:spcBef>
                <a:spcPts val="1000"/>
              </a:spcBef>
            </a:pP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Árv</a:t>
            </a:r>
            <a:r>
              <a:rPr sz="3200" b="1" spc="-4" dirty="0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e </a:t>
            </a:r>
            <a:r>
              <a:rPr sz="3200" b="1" spc="-4" dirty="0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e </a:t>
            </a:r>
            <a:r>
              <a:rPr sz="3200" b="1" spc="-4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el</a:t>
            </a:r>
            <a:r>
              <a:rPr sz="3200" b="1" spc="-14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ci</a:t>
            </a:r>
            <a:r>
              <a:rPr sz="3200" b="1" spc="-9" dirty="0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-4" dirty="0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-4" dirty="0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699770">
              <a:lnSpc>
                <a:spcPct val="95825"/>
              </a:lnSpc>
              <a:spcBef>
                <a:spcPts val="45598"/>
              </a:spcBef>
            </a:pPr>
            <a:r>
              <a:rPr sz="1400" spc="0" dirty="0" smtClean="0">
                <a:latin typeface="Arial"/>
                <a:cs typeface="Arial"/>
              </a:rPr>
              <a:t>M</a:t>
            </a:r>
            <a:r>
              <a:rPr sz="1400" spc="-84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9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ér</a:t>
            </a:r>
            <a:r>
              <a:rPr sz="1400" spc="-7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o</a:t>
            </a:r>
            <a:r>
              <a:rPr sz="1400" spc="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da </a:t>
            </a:r>
            <a:r>
              <a:rPr sz="1400" spc="-4" dirty="0" smtClean="0">
                <a:latin typeface="Arial"/>
                <a:cs typeface="Arial"/>
              </a:rPr>
              <a:t>F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9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62509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62585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2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62655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0568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6268085"/>
            <a:ext cx="9146540" cy="8890"/>
          </a:xfrm>
          <a:custGeom>
            <a:avLst/>
            <a:gdLst/>
            <a:ahLst/>
            <a:cxnLst/>
            <a:rect l="l" t="t" r="r" b="b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62801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0B6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6287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E6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62947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16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63017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471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63093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77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6316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A75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63239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D77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63309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2078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63385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37A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63455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67C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63525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97E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63601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C80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63671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F81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3741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383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3817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3585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3893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887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3963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3B89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64033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E8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64109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18C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6418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48E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64255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4790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64325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4A92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64401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D93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6447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095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64547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397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64617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699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6469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599B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64763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C9C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64833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F9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64909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2A0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6498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6A2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65055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68A4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5125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BA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5201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EA7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527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1A9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53478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74AB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541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77AD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5493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AAE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557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DB0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5639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0B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570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3B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5786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6B6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586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9B7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65932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CB9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66001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FBB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66078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2B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66147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95B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66217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9C0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66294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BC2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66370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EC4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6440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1C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6509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A4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6586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7C9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6655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ACC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672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D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6802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B0CF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6878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3D1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6948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6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701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9D4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7094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CD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7163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FD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723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2DA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7310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C5D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7386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8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7456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CCDF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752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EE1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602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1E3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678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4E4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7481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D7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781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A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7894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D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7970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0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80402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3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6811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6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68186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9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68262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C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683323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F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6840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F2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68478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5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68554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75070" y="6324600"/>
            <a:ext cx="728979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91350" y="6454140"/>
            <a:ext cx="1389379" cy="233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6205856"/>
            <a:ext cx="9142730" cy="57146"/>
          </a:xfrm>
          <a:custGeom>
            <a:avLst/>
            <a:gdLst/>
            <a:ahLst/>
            <a:cxnLst/>
            <a:rect l="l" t="t" r="r" b="b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2400" y="6248400"/>
            <a:ext cx="43434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6420" y="1041400"/>
            <a:ext cx="5496559" cy="5003800"/>
          </a:xfrm>
          <a:custGeom>
            <a:avLst/>
            <a:gdLst/>
            <a:ahLst/>
            <a:cxnLst/>
            <a:rect l="l" t="t" r="r" b="b"/>
            <a:pathLst>
              <a:path w="5496559" h="5003800">
                <a:moveTo>
                  <a:pt x="0" y="0"/>
                </a:moveTo>
                <a:lnTo>
                  <a:pt x="5496559" y="0"/>
                </a:lnTo>
                <a:lnTo>
                  <a:pt x="5496559" y="5003800"/>
                </a:lnTo>
                <a:lnTo>
                  <a:pt x="0" y="50038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381000" y="-1131501"/>
            <a:ext cx="11268710" cy="8757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4466" y="6468816"/>
            <a:ext cx="9157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148" y="6468816"/>
            <a:ext cx="9157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36420" y="1041400"/>
            <a:ext cx="5496559" cy="5003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bject 103"/>
          <p:cNvSpPr txBox="1"/>
          <p:nvPr/>
        </p:nvSpPr>
        <p:spPr>
          <a:xfrm>
            <a:off x="228600" y="0"/>
            <a:ext cx="89154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8"/>
              </a:spcBef>
            </a:pPr>
            <a:endParaRPr sz="550" dirty="0"/>
          </a:p>
          <a:p>
            <a:pPr marL="471170">
              <a:lnSpc>
                <a:spcPct val="95825"/>
              </a:lnSpc>
              <a:spcBef>
                <a:spcPts val="39778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62509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62585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2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62655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0568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6268085"/>
            <a:ext cx="9146540" cy="8890"/>
          </a:xfrm>
          <a:custGeom>
            <a:avLst/>
            <a:gdLst/>
            <a:ahLst/>
            <a:cxnLst/>
            <a:rect l="l" t="t" r="r" b="b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62801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0B6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6287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E6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62947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16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63017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471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63093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77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6316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A75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63239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D77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63309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2078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63385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37A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63455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67C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3525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97E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3601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C80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3671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F81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3741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383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63817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3585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63893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887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63963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3B89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64033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E8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64109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18C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6418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48E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64255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4790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64325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4A92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64401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D93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6447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095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64547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397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64617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699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6469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599B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64763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C9C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64833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F9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4909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2A0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498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6A2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5055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68A4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5125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BA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5201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EA7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527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1A9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53478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74AB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541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77AD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5493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AAE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557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DB0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5639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0B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6570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3B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65786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6B6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6586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9B7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65932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CB9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66001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FBB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66078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2B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66147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95B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6217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9C0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6294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BC2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6370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EC4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6440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1C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6509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A4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6586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7C9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6655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ACC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672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D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6802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B0CF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6878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3D1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6948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6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701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9D4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7094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CD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7163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FD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723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2DA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7310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C5D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386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8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456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CCDF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52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EE1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7602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1E3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7678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4E4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77481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D7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781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A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67894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D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67970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0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680402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3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6811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6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68186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9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68262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C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683323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F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6840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F2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68478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5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68554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75070" y="6324600"/>
            <a:ext cx="728979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91350" y="6454140"/>
            <a:ext cx="1389379" cy="233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0" y="6205856"/>
            <a:ext cx="9142730" cy="57146"/>
          </a:xfrm>
          <a:custGeom>
            <a:avLst/>
            <a:gdLst/>
            <a:ahLst/>
            <a:cxnLst/>
            <a:rect l="l" t="t" r="r" b="b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2400" y="6248400"/>
            <a:ext cx="43434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92411" y="-5791200"/>
            <a:ext cx="20698460" cy="16093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8062" y="-3357880"/>
            <a:ext cx="14443710" cy="1122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29325" y="239648"/>
            <a:ext cx="221694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5133" y="239648"/>
            <a:ext cx="221694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5559" y="1082706"/>
            <a:ext cx="13883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70954" y="1082706"/>
            <a:ext cx="15580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466" y="6468816"/>
            <a:ext cx="9157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1148" y="6468816"/>
            <a:ext cx="9157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04" name="10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8345742"/>
              </p:ext>
            </p:extLst>
          </p:nvPr>
        </p:nvGraphicFramePr>
        <p:xfrm>
          <a:off x="1311148" y="716946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243840">
                <a:tc>
                  <a:txBody>
                    <a:bodyPr/>
                    <a:lstStyle/>
                    <a:p>
                      <a:r>
                        <a:rPr lang="es-ES_tradnl" sz="2400" dirty="0" err="1" smtClean="0">
                          <a:solidFill>
                            <a:schemeClr val="bg1"/>
                          </a:solidFill>
                        </a:rPr>
                        <a:t>Arbol</a:t>
                      </a:r>
                      <a:r>
                        <a:rPr lang="es-ES_tradnl" sz="2400" baseline="0" dirty="0" smtClean="0">
                          <a:solidFill>
                            <a:schemeClr val="bg1"/>
                          </a:solidFill>
                        </a:rPr>
                        <a:t> de la relación             - Leyenda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bject 177"/>
          <p:cNvSpPr/>
          <p:nvPr/>
        </p:nvSpPr>
        <p:spPr>
          <a:xfrm>
            <a:off x="-20320" y="63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039140" y="0"/>
                </a:moveTo>
                <a:lnTo>
                  <a:pt x="1470236" y="0"/>
                </a:lnTo>
              </a:path>
              <a:path w="9163050">
                <a:moveTo>
                  <a:pt x="1469749" y="1"/>
                </a:moveTo>
                <a:lnTo>
                  <a:pt x="4039140" y="0"/>
                </a:lnTo>
              </a:path>
            </a:pathLst>
          </a:custGeom>
          <a:ln w="12699">
            <a:solidFill>
              <a:srgbClr val="ECEC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-20320" y="1206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04886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048864" y="0"/>
                </a:lnTo>
              </a:path>
            </a:pathLst>
          </a:custGeom>
          <a:ln w="12699">
            <a:solidFill>
              <a:srgbClr val="ECEC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-20320" y="2412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05912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059129" y="0"/>
                </a:lnTo>
              </a:path>
            </a:pathLst>
          </a:custGeom>
          <a:ln w="13970">
            <a:solidFill>
              <a:srgbClr val="EBEB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-20320" y="3619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06939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069393" y="0"/>
                </a:lnTo>
              </a:path>
            </a:pathLst>
          </a:custGeom>
          <a:ln w="12699">
            <a:solidFill>
              <a:srgbClr val="EAEA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-20320" y="4762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07911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079117" y="0"/>
                </a:lnTo>
              </a:path>
            </a:pathLst>
          </a:custGeom>
          <a:ln w="12700">
            <a:solidFill>
              <a:srgbClr val="E9EA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-20320" y="5905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08884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088841" y="0"/>
                </a:lnTo>
              </a:path>
            </a:pathLst>
          </a:custGeom>
          <a:ln w="12699">
            <a:solidFill>
              <a:srgbClr val="E8E9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-20320" y="7112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09910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099105" y="0"/>
                </a:lnTo>
              </a:path>
            </a:pathLst>
          </a:custGeom>
          <a:ln w="13970">
            <a:solidFill>
              <a:srgbClr val="E7E8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-20320" y="8318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10936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09369" y="0"/>
                </a:lnTo>
              </a:path>
            </a:pathLst>
          </a:custGeom>
          <a:ln w="12699">
            <a:solidFill>
              <a:srgbClr val="E6E7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-20320" y="9461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12074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20748" y="0"/>
                </a:lnTo>
              </a:path>
            </a:pathLst>
          </a:custGeom>
          <a:ln w="12699">
            <a:solidFill>
              <a:srgbClr val="E5E7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-20320" y="10604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13245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32456" y="0"/>
                </a:lnTo>
              </a:path>
            </a:pathLst>
          </a:custGeom>
          <a:ln w="12699">
            <a:solidFill>
              <a:srgbClr val="E4E6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-20320" y="11810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14481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44816" y="0"/>
                </a:lnTo>
              </a:path>
            </a:pathLst>
          </a:custGeom>
          <a:ln w="13970">
            <a:solidFill>
              <a:srgbClr val="E3E5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-20320" y="13017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15717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57175" y="0"/>
                </a:lnTo>
              </a:path>
            </a:pathLst>
          </a:custGeom>
          <a:ln w="12700">
            <a:solidFill>
              <a:srgbClr val="E2E4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-20320" y="14160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16888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68884" y="0"/>
                </a:lnTo>
              </a:path>
            </a:pathLst>
          </a:custGeom>
          <a:ln w="12699">
            <a:solidFill>
              <a:srgbClr val="E1E4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-20320" y="15367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18124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81243" y="0"/>
                </a:lnTo>
              </a:path>
            </a:pathLst>
          </a:custGeom>
          <a:ln w="13970">
            <a:solidFill>
              <a:srgbClr val="E0E3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-20320" y="16573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19360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93602" y="0"/>
                </a:lnTo>
              </a:path>
            </a:pathLst>
          </a:custGeom>
          <a:ln w="12699">
            <a:solidFill>
              <a:srgbClr val="DFE2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-20320" y="17716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20531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205311" y="0"/>
                </a:lnTo>
              </a:path>
            </a:pathLst>
          </a:custGeom>
          <a:ln w="12699">
            <a:solidFill>
              <a:srgbClr val="DEE2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-20320" y="18859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21701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217020" y="0"/>
                </a:lnTo>
              </a:path>
            </a:pathLst>
          </a:custGeom>
          <a:ln w="12699">
            <a:solidFill>
              <a:srgbClr val="DDE1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-20320" y="20065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23134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231350" y="0"/>
                </a:lnTo>
              </a:path>
            </a:pathLst>
          </a:custGeom>
          <a:ln w="13970">
            <a:solidFill>
              <a:srgbClr val="DCE0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-20320" y="21272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24578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245789" y="0"/>
                </a:lnTo>
              </a:path>
            </a:pathLst>
          </a:custGeom>
          <a:ln w="12700">
            <a:solidFill>
              <a:srgbClr val="DBDF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-20320" y="22415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425946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259469" y="0"/>
                </a:lnTo>
              </a:path>
            </a:pathLst>
          </a:custGeom>
          <a:ln w="12699">
            <a:solidFill>
              <a:srgbClr val="DADF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-20320" y="23558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2914" y="0"/>
                </a:moveTo>
                <a:lnTo>
                  <a:pt x="9151080" y="0"/>
                </a:lnTo>
              </a:path>
              <a:path w="9163050">
                <a:moveTo>
                  <a:pt x="9151080" y="0"/>
                </a:moveTo>
                <a:lnTo>
                  <a:pt x="9152914" y="0"/>
                </a:lnTo>
              </a:path>
              <a:path w="9163050">
                <a:moveTo>
                  <a:pt x="427314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273148" y="0"/>
                </a:lnTo>
              </a:path>
            </a:pathLst>
          </a:custGeom>
          <a:ln w="12699">
            <a:solidFill>
              <a:srgbClr val="D9DE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-20320" y="24765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3071" y="0"/>
                </a:moveTo>
                <a:lnTo>
                  <a:pt x="9139618" y="0"/>
                </a:lnTo>
              </a:path>
              <a:path w="9163050">
                <a:moveTo>
                  <a:pt x="9139618" y="0"/>
                </a:moveTo>
                <a:lnTo>
                  <a:pt x="9153071" y="0"/>
                </a:lnTo>
              </a:path>
              <a:path w="9163050">
                <a:moveTo>
                  <a:pt x="428758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287588" y="0"/>
                </a:lnTo>
              </a:path>
            </a:pathLst>
          </a:custGeom>
          <a:ln w="13970">
            <a:solidFill>
              <a:srgbClr val="D8DD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-20320" y="25971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3228" y="0"/>
                </a:moveTo>
                <a:lnTo>
                  <a:pt x="9128156" y="0"/>
                </a:lnTo>
              </a:path>
              <a:path w="9163050">
                <a:moveTo>
                  <a:pt x="9128156" y="0"/>
                </a:moveTo>
                <a:lnTo>
                  <a:pt x="9153228" y="0"/>
                </a:lnTo>
              </a:path>
              <a:path w="9163050">
                <a:moveTo>
                  <a:pt x="430202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302027" y="0"/>
                </a:lnTo>
              </a:path>
            </a:pathLst>
          </a:custGeom>
          <a:ln w="12699">
            <a:solidFill>
              <a:srgbClr val="D7DC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-20320" y="27114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3377" y="0"/>
                </a:moveTo>
                <a:lnTo>
                  <a:pt x="9117298" y="0"/>
                </a:lnTo>
              </a:path>
              <a:path w="9163050">
                <a:moveTo>
                  <a:pt x="9117298" y="0"/>
                </a:moveTo>
                <a:lnTo>
                  <a:pt x="9153377" y="0"/>
                </a:lnTo>
              </a:path>
              <a:path w="9163050">
                <a:moveTo>
                  <a:pt x="431570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315707" y="0"/>
                </a:lnTo>
              </a:path>
            </a:pathLst>
          </a:custGeom>
          <a:ln w="12699">
            <a:solidFill>
              <a:srgbClr val="D6DC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-20320" y="28320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3534" y="0"/>
                </a:moveTo>
                <a:lnTo>
                  <a:pt x="9105836" y="0"/>
                </a:lnTo>
              </a:path>
              <a:path w="9163050">
                <a:moveTo>
                  <a:pt x="9105836" y="0"/>
                </a:moveTo>
                <a:lnTo>
                  <a:pt x="9153534" y="0"/>
                </a:lnTo>
              </a:path>
              <a:path w="9163050">
                <a:moveTo>
                  <a:pt x="433014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330146" y="0"/>
                </a:lnTo>
              </a:path>
            </a:pathLst>
          </a:custGeom>
          <a:ln w="13970">
            <a:solidFill>
              <a:srgbClr val="D5DB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-20320" y="29527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3691" y="0"/>
                </a:moveTo>
                <a:lnTo>
                  <a:pt x="9094374" y="0"/>
                </a:lnTo>
              </a:path>
              <a:path w="9163050">
                <a:moveTo>
                  <a:pt x="9094374" y="0"/>
                </a:moveTo>
                <a:lnTo>
                  <a:pt x="9153691" y="0"/>
                </a:lnTo>
              </a:path>
              <a:path w="9163050">
                <a:moveTo>
                  <a:pt x="434458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344586" y="0"/>
                </a:lnTo>
              </a:path>
            </a:pathLst>
          </a:custGeom>
          <a:ln w="12700">
            <a:solidFill>
              <a:srgbClr val="D4DA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-20320" y="30670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3840" y="0"/>
                </a:moveTo>
                <a:lnTo>
                  <a:pt x="9083516" y="0"/>
                </a:lnTo>
              </a:path>
              <a:path w="9163050">
                <a:moveTo>
                  <a:pt x="9083516" y="0"/>
                </a:moveTo>
                <a:lnTo>
                  <a:pt x="9153840" y="0"/>
                </a:lnTo>
              </a:path>
              <a:path w="9163050">
                <a:moveTo>
                  <a:pt x="435826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358265" y="0"/>
                </a:lnTo>
              </a:path>
            </a:pathLst>
          </a:custGeom>
          <a:ln w="12699">
            <a:solidFill>
              <a:srgbClr val="D3DA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-20320" y="31813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3988" y="0"/>
                </a:moveTo>
                <a:lnTo>
                  <a:pt x="9072657" y="0"/>
                </a:lnTo>
              </a:path>
              <a:path w="9163050">
                <a:moveTo>
                  <a:pt x="9072657" y="0"/>
                </a:moveTo>
                <a:lnTo>
                  <a:pt x="9153988" y="0"/>
                </a:lnTo>
              </a:path>
              <a:path w="9163050">
                <a:moveTo>
                  <a:pt x="437194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371945" y="0"/>
                </a:lnTo>
              </a:path>
            </a:pathLst>
          </a:custGeom>
          <a:ln w="12699">
            <a:solidFill>
              <a:srgbClr val="D2D9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-20320" y="33020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4145" y="0"/>
                </a:moveTo>
                <a:lnTo>
                  <a:pt x="9061196" y="0"/>
                </a:lnTo>
              </a:path>
              <a:path w="9163050">
                <a:moveTo>
                  <a:pt x="9061195" y="0"/>
                </a:moveTo>
                <a:lnTo>
                  <a:pt x="9154145" y="0"/>
                </a:lnTo>
              </a:path>
              <a:path w="9163050">
                <a:moveTo>
                  <a:pt x="438638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386384" y="0"/>
                </a:lnTo>
              </a:path>
            </a:pathLst>
          </a:custGeom>
          <a:ln w="13970">
            <a:solidFill>
              <a:srgbClr val="D1D8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-20320" y="34226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4302" y="0"/>
                </a:moveTo>
                <a:lnTo>
                  <a:pt x="9049734" y="0"/>
                </a:lnTo>
              </a:path>
              <a:path w="9163050">
                <a:moveTo>
                  <a:pt x="9049734" y="0"/>
                </a:moveTo>
                <a:lnTo>
                  <a:pt x="9154302" y="0"/>
                </a:lnTo>
              </a:path>
              <a:path w="9163050">
                <a:moveTo>
                  <a:pt x="440082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400824" y="0"/>
                </a:lnTo>
              </a:path>
            </a:pathLst>
          </a:custGeom>
          <a:ln w="12699">
            <a:solidFill>
              <a:srgbClr val="D0D7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-20320" y="35369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4451" y="0"/>
                </a:moveTo>
                <a:lnTo>
                  <a:pt x="9038875" y="0"/>
                </a:lnTo>
              </a:path>
              <a:path w="9163050">
                <a:moveTo>
                  <a:pt x="9038875" y="0"/>
                </a:moveTo>
                <a:lnTo>
                  <a:pt x="9154451" y="0"/>
                </a:lnTo>
              </a:path>
              <a:path w="9163050">
                <a:moveTo>
                  <a:pt x="441450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414503" y="0"/>
                </a:lnTo>
              </a:path>
            </a:pathLst>
          </a:custGeom>
          <a:ln w="12700">
            <a:solidFill>
              <a:srgbClr val="CFD7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-20320" y="36576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4608" y="0"/>
                </a:moveTo>
                <a:lnTo>
                  <a:pt x="9027414" y="0"/>
                </a:lnTo>
              </a:path>
              <a:path w="9163050">
                <a:moveTo>
                  <a:pt x="9027413" y="0"/>
                </a:moveTo>
                <a:lnTo>
                  <a:pt x="9154608" y="0"/>
                </a:lnTo>
              </a:path>
              <a:path w="9163050">
                <a:moveTo>
                  <a:pt x="442894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428943" y="0"/>
                </a:lnTo>
              </a:path>
            </a:pathLst>
          </a:custGeom>
          <a:ln w="13970">
            <a:solidFill>
              <a:srgbClr val="CED6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-20320" y="37782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4765" y="0"/>
                </a:moveTo>
                <a:lnTo>
                  <a:pt x="9015952" y="0"/>
                </a:lnTo>
              </a:path>
              <a:path w="9163050">
                <a:moveTo>
                  <a:pt x="9015952" y="0"/>
                </a:moveTo>
                <a:lnTo>
                  <a:pt x="9154765" y="0"/>
                </a:lnTo>
              </a:path>
              <a:path w="9163050">
                <a:moveTo>
                  <a:pt x="444338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443382" y="0"/>
                </a:lnTo>
              </a:path>
            </a:pathLst>
          </a:custGeom>
          <a:ln w="12699">
            <a:solidFill>
              <a:srgbClr val="CDD5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-20320" y="38925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4914" y="0"/>
                </a:moveTo>
                <a:lnTo>
                  <a:pt x="9005093" y="0"/>
                </a:lnTo>
              </a:path>
              <a:path w="9163050">
                <a:moveTo>
                  <a:pt x="9005093" y="0"/>
                </a:moveTo>
                <a:lnTo>
                  <a:pt x="9154914" y="0"/>
                </a:lnTo>
              </a:path>
              <a:path w="9163050">
                <a:moveTo>
                  <a:pt x="445706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457062" y="0"/>
                </a:lnTo>
              </a:path>
            </a:pathLst>
          </a:custGeom>
          <a:ln w="12700">
            <a:solidFill>
              <a:srgbClr val="CCD4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-20320" y="40068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5062" y="0"/>
                </a:moveTo>
                <a:lnTo>
                  <a:pt x="8994235" y="0"/>
                </a:lnTo>
              </a:path>
              <a:path w="9163050">
                <a:moveTo>
                  <a:pt x="8994235" y="0"/>
                </a:moveTo>
                <a:lnTo>
                  <a:pt x="9155062" y="0"/>
                </a:lnTo>
              </a:path>
              <a:path w="9163050">
                <a:moveTo>
                  <a:pt x="447074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470741" y="0"/>
                </a:lnTo>
              </a:path>
            </a:pathLst>
          </a:custGeom>
          <a:ln w="12699">
            <a:solidFill>
              <a:srgbClr val="CCD4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-20320" y="41275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5219" y="0"/>
                </a:moveTo>
                <a:lnTo>
                  <a:pt x="8982686" y="0"/>
                </a:lnTo>
              </a:path>
              <a:path w="9163050">
                <a:moveTo>
                  <a:pt x="8982686" y="0"/>
                </a:moveTo>
                <a:lnTo>
                  <a:pt x="9155219" y="0"/>
                </a:lnTo>
              </a:path>
              <a:path w="9163050">
                <a:moveTo>
                  <a:pt x="448518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485181" y="0"/>
                </a:lnTo>
              </a:path>
            </a:pathLst>
          </a:custGeom>
          <a:ln w="13970">
            <a:solidFill>
              <a:srgbClr val="CAD3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-20320" y="42481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5376" y="0"/>
                </a:moveTo>
                <a:lnTo>
                  <a:pt x="8970402" y="0"/>
                </a:lnTo>
              </a:path>
              <a:path w="9163050">
                <a:moveTo>
                  <a:pt x="8970402" y="0"/>
                </a:moveTo>
                <a:lnTo>
                  <a:pt x="9155376" y="0"/>
                </a:lnTo>
              </a:path>
              <a:path w="9163050">
                <a:moveTo>
                  <a:pt x="449962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499620" y="0"/>
                </a:lnTo>
              </a:path>
            </a:pathLst>
          </a:custGeom>
          <a:ln w="12699">
            <a:solidFill>
              <a:srgbClr val="C9D2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-20320" y="43624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5525" y="0"/>
                </a:moveTo>
                <a:lnTo>
                  <a:pt x="8958764" y="0"/>
                </a:lnTo>
              </a:path>
              <a:path w="9163050">
                <a:moveTo>
                  <a:pt x="8958764" y="0"/>
                </a:moveTo>
                <a:lnTo>
                  <a:pt x="9155525" y="0"/>
                </a:lnTo>
              </a:path>
              <a:path w="9163050">
                <a:moveTo>
                  <a:pt x="451496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514961" y="0"/>
                </a:lnTo>
              </a:path>
            </a:pathLst>
          </a:custGeom>
          <a:ln w="12700">
            <a:solidFill>
              <a:srgbClr val="C8D1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-20320" y="44767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5674" y="0"/>
                </a:moveTo>
                <a:lnTo>
                  <a:pt x="8947126" y="0"/>
                </a:lnTo>
              </a:path>
              <a:path w="9163050">
                <a:moveTo>
                  <a:pt x="8947126" y="0"/>
                </a:moveTo>
                <a:lnTo>
                  <a:pt x="9155674" y="0"/>
                </a:lnTo>
              </a:path>
              <a:path w="9163050">
                <a:moveTo>
                  <a:pt x="453094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530941" y="0"/>
                </a:lnTo>
              </a:path>
            </a:pathLst>
          </a:custGeom>
          <a:ln w="12699">
            <a:solidFill>
              <a:srgbClr val="C7D1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-20320" y="45973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5831" y="0"/>
                </a:moveTo>
                <a:lnTo>
                  <a:pt x="8934842" y="0"/>
                </a:lnTo>
              </a:path>
              <a:path w="9163050">
                <a:moveTo>
                  <a:pt x="8934842" y="0"/>
                </a:moveTo>
                <a:lnTo>
                  <a:pt x="9155831" y="0"/>
                </a:lnTo>
              </a:path>
              <a:path w="9163050">
                <a:moveTo>
                  <a:pt x="454780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547809" y="0"/>
                </a:lnTo>
              </a:path>
            </a:pathLst>
          </a:custGeom>
          <a:ln w="13970">
            <a:solidFill>
              <a:srgbClr val="C6D0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-20320" y="47180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5988" y="0"/>
                </a:moveTo>
                <a:lnTo>
                  <a:pt x="8922558" y="0"/>
                </a:lnTo>
              </a:path>
              <a:path w="9163050">
                <a:moveTo>
                  <a:pt x="8922558" y="0"/>
                </a:moveTo>
                <a:lnTo>
                  <a:pt x="9155988" y="0"/>
                </a:lnTo>
              </a:path>
              <a:path w="9163050">
                <a:moveTo>
                  <a:pt x="456467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564676" y="0"/>
                </a:lnTo>
              </a:path>
            </a:pathLst>
          </a:custGeom>
          <a:ln w="12700">
            <a:solidFill>
              <a:srgbClr val="C5CF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-20320" y="48387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6145" y="0"/>
                </a:moveTo>
                <a:lnTo>
                  <a:pt x="8910273" y="0"/>
                </a:lnTo>
              </a:path>
              <a:path w="9163050">
                <a:moveTo>
                  <a:pt x="8910273" y="0"/>
                </a:moveTo>
                <a:lnTo>
                  <a:pt x="9156145" y="0"/>
                </a:lnTo>
              </a:path>
              <a:path w="9163050">
                <a:moveTo>
                  <a:pt x="458154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581544" y="0"/>
                </a:lnTo>
              </a:path>
            </a:pathLst>
          </a:custGeom>
          <a:ln w="13970">
            <a:solidFill>
              <a:srgbClr val="C4CF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-20320" y="49593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6302" y="0"/>
                </a:moveTo>
                <a:lnTo>
                  <a:pt x="8897989" y="0"/>
                </a:lnTo>
              </a:path>
              <a:path w="9163050">
                <a:moveTo>
                  <a:pt x="8897989" y="0"/>
                </a:moveTo>
                <a:lnTo>
                  <a:pt x="9156302" y="0"/>
                </a:lnTo>
              </a:path>
              <a:path w="9163050">
                <a:moveTo>
                  <a:pt x="459841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598411" y="0"/>
                </a:lnTo>
              </a:path>
            </a:pathLst>
          </a:custGeom>
          <a:ln w="12699">
            <a:solidFill>
              <a:srgbClr val="C3CE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-20320" y="50736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6450" y="0"/>
                </a:moveTo>
                <a:lnTo>
                  <a:pt x="8886351" y="0"/>
                </a:lnTo>
              </a:path>
              <a:path w="9163050">
                <a:moveTo>
                  <a:pt x="8886351" y="0"/>
                </a:moveTo>
                <a:lnTo>
                  <a:pt x="9156450" y="0"/>
                </a:lnTo>
              </a:path>
              <a:path w="9163050">
                <a:moveTo>
                  <a:pt x="461439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614391" y="0"/>
                </a:lnTo>
              </a:path>
            </a:pathLst>
          </a:custGeom>
          <a:ln w="12699">
            <a:solidFill>
              <a:srgbClr val="C2CD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-20320" y="51879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6599" y="0"/>
                </a:moveTo>
                <a:lnTo>
                  <a:pt x="8874713" y="0"/>
                </a:lnTo>
              </a:path>
              <a:path w="9163050">
                <a:moveTo>
                  <a:pt x="8874713" y="0"/>
                </a:moveTo>
                <a:lnTo>
                  <a:pt x="9156599" y="0"/>
                </a:lnTo>
              </a:path>
              <a:path w="9163050">
                <a:moveTo>
                  <a:pt x="463037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630371" y="0"/>
                </a:lnTo>
              </a:path>
            </a:pathLst>
          </a:custGeom>
          <a:ln w="12700">
            <a:solidFill>
              <a:srgbClr val="C1CC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-20320" y="53086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6756" y="0"/>
                </a:moveTo>
                <a:lnTo>
                  <a:pt x="8862429" y="0"/>
                </a:lnTo>
              </a:path>
              <a:path w="9163050">
                <a:moveTo>
                  <a:pt x="8862429" y="0"/>
                </a:moveTo>
                <a:lnTo>
                  <a:pt x="9156756" y="0"/>
                </a:lnTo>
              </a:path>
              <a:path w="9163050">
                <a:moveTo>
                  <a:pt x="464723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647239" y="0"/>
                </a:lnTo>
              </a:path>
            </a:pathLst>
          </a:custGeom>
          <a:ln w="13970">
            <a:solidFill>
              <a:srgbClr val="C0CC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-20320" y="54292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6913" y="0"/>
                </a:moveTo>
                <a:lnTo>
                  <a:pt x="8850145" y="0"/>
                </a:lnTo>
              </a:path>
              <a:path w="9163050">
                <a:moveTo>
                  <a:pt x="8850145" y="0"/>
                </a:moveTo>
                <a:lnTo>
                  <a:pt x="9156913" y="0"/>
                </a:lnTo>
              </a:path>
              <a:path w="9163050">
                <a:moveTo>
                  <a:pt x="466410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664106" y="0"/>
                </a:lnTo>
              </a:path>
            </a:pathLst>
          </a:custGeom>
          <a:ln w="12699">
            <a:solidFill>
              <a:srgbClr val="BFCC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-20320" y="55435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7062" y="0"/>
                </a:moveTo>
                <a:lnTo>
                  <a:pt x="8838507" y="0"/>
                </a:lnTo>
              </a:path>
              <a:path w="9163050">
                <a:moveTo>
                  <a:pt x="8838507" y="0"/>
                </a:moveTo>
                <a:lnTo>
                  <a:pt x="9157062" y="0"/>
                </a:lnTo>
              </a:path>
              <a:path w="9163050">
                <a:moveTo>
                  <a:pt x="468008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680086" y="0"/>
                </a:lnTo>
              </a:path>
            </a:pathLst>
          </a:custGeom>
          <a:ln w="12700">
            <a:solidFill>
              <a:srgbClr val="BECA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-20320" y="56578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7211" y="0"/>
                </a:moveTo>
                <a:lnTo>
                  <a:pt x="8826869" y="0"/>
                </a:lnTo>
              </a:path>
              <a:path w="9163050">
                <a:moveTo>
                  <a:pt x="8826869" y="0"/>
                </a:moveTo>
                <a:lnTo>
                  <a:pt x="9157211" y="0"/>
                </a:lnTo>
              </a:path>
              <a:path w="9163050">
                <a:moveTo>
                  <a:pt x="469606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696066" y="0"/>
                </a:lnTo>
              </a:path>
            </a:pathLst>
          </a:custGeom>
          <a:ln w="12699">
            <a:solidFill>
              <a:srgbClr val="BDC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-20320" y="57785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7368" y="0"/>
                </a:moveTo>
                <a:lnTo>
                  <a:pt x="8814585" y="0"/>
                </a:lnTo>
              </a:path>
              <a:path w="9163050">
                <a:moveTo>
                  <a:pt x="8814585" y="0"/>
                </a:moveTo>
                <a:lnTo>
                  <a:pt x="9157368" y="0"/>
                </a:lnTo>
              </a:path>
              <a:path w="9163050">
                <a:moveTo>
                  <a:pt x="471293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712933" y="0"/>
                </a:lnTo>
              </a:path>
            </a:pathLst>
          </a:custGeom>
          <a:ln w="13970">
            <a:solidFill>
              <a:srgbClr val="BCC9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-20320" y="58991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7525" y="0"/>
                </a:moveTo>
                <a:lnTo>
                  <a:pt x="8802300" y="0"/>
                </a:lnTo>
              </a:path>
              <a:path w="9163050">
                <a:moveTo>
                  <a:pt x="8802300" y="0"/>
                </a:moveTo>
                <a:lnTo>
                  <a:pt x="9157525" y="0"/>
                </a:lnTo>
              </a:path>
              <a:path w="9163050">
                <a:moveTo>
                  <a:pt x="472980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729801" y="0"/>
                </a:lnTo>
              </a:path>
            </a:pathLst>
          </a:custGeom>
          <a:ln w="12699">
            <a:solidFill>
              <a:srgbClr val="BBC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-20320" y="60134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7673" y="0"/>
                </a:moveTo>
                <a:lnTo>
                  <a:pt x="8790662" y="0"/>
                </a:lnTo>
              </a:path>
              <a:path w="9163050">
                <a:moveTo>
                  <a:pt x="8790662" y="0"/>
                </a:moveTo>
                <a:lnTo>
                  <a:pt x="9157673" y="0"/>
                </a:lnTo>
              </a:path>
              <a:path w="9163050">
                <a:moveTo>
                  <a:pt x="474578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745781" y="0"/>
                </a:lnTo>
              </a:path>
            </a:pathLst>
          </a:custGeom>
          <a:ln w="12700">
            <a:solidFill>
              <a:srgbClr val="BAC7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-20320" y="61341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7830" y="0"/>
                </a:moveTo>
                <a:lnTo>
                  <a:pt x="8778378" y="0"/>
                </a:lnTo>
              </a:path>
              <a:path w="9163050">
                <a:moveTo>
                  <a:pt x="8778378" y="0"/>
                </a:moveTo>
                <a:lnTo>
                  <a:pt x="9157830" y="0"/>
                </a:lnTo>
              </a:path>
              <a:path w="9163050">
                <a:moveTo>
                  <a:pt x="476264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762648" y="0"/>
                </a:lnTo>
              </a:path>
            </a:pathLst>
          </a:custGeom>
          <a:ln w="13970">
            <a:solidFill>
              <a:srgbClr val="B9C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-20320" y="62547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7987" y="0"/>
                </a:moveTo>
                <a:lnTo>
                  <a:pt x="8765547" y="0"/>
                </a:lnTo>
              </a:path>
              <a:path w="9163050">
                <a:moveTo>
                  <a:pt x="8765547" y="0"/>
                </a:moveTo>
                <a:lnTo>
                  <a:pt x="9157987" y="0"/>
                </a:lnTo>
              </a:path>
              <a:path w="9163050">
                <a:moveTo>
                  <a:pt x="477951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779516" y="0"/>
                </a:lnTo>
              </a:path>
            </a:pathLst>
          </a:custGeom>
          <a:ln w="12699">
            <a:solidFill>
              <a:srgbClr val="B8C6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-20320" y="63690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8136" y="0"/>
                </a:moveTo>
                <a:lnTo>
                  <a:pt x="8752502" y="0"/>
                </a:lnTo>
              </a:path>
              <a:path w="9163050">
                <a:moveTo>
                  <a:pt x="8752502" y="0"/>
                </a:moveTo>
                <a:lnTo>
                  <a:pt x="9158136" y="0"/>
                </a:lnTo>
              </a:path>
              <a:path w="9163050">
                <a:moveTo>
                  <a:pt x="479549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795496" y="0"/>
                </a:lnTo>
              </a:path>
            </a:pathLst>
          </a:custGeom>
          <a:ln w="12700">
            <a:solidFill>
              <a:srgbClr val="B7C5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-20320" y="64833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8285" y="0"/>
                </a:moveTo>
                <a:lnTo>
                  <a:pt x="8739458" y="0"/>
                </a:lnTo>
              </a:path>
              <a:path w="9163050">
                <a:moveTo>
                  <a:pt x="8739458" y="0"/>
                </a:moveTo>
                <a:lnTo>
                  <a:pt x="9158285" y="0"/>
                </a:lnTo>
              </a:path>
              <a:path w="9163050">
                <a:moveTo>
                  <a:pt x="481147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811475" y="0"/>
                </a:lnTo>
              </a:path>
            </a:pathLst>
          </a:custGeom>
          <a:ln w="12699">
            <a:solidFill>
              <a:srgbClr val="B6C4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-20320" y="66040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8442" y="0"/>
                </a:moveTo>
                <a:lnTo>
                  <a:pt x="8725689" y="0"/>
                </a:lnTo>
              </a:path>
              <a:path w="9163050">
                <a:moveTo>
                  <a:pt x="8725689" y="0"/>
                </a:moveTo>
                <a:lnTo>
                  <a:pt x="9158442" y="0"/>
                </a:lnTo>
              </a:path>
              <a:path w="9163050">
                <a:moveTo>
                  <a:pt x="482834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828343" y="0"/>
                </a:lnTo>
              </a:path>
            </a:pathLst>
          </a:custGeom>
          <a:ln w="13970">
            <a:solidFill>
              <a:srgbClr val="B5C4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-20320" y="67246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8599" y="0"/>
                </a:moveTo>
                <a:lnTo>
                  <a:pt x="8711920" y="0"/>
                </a:lnTo>
              </a:path>
              <a:path w="9163050">
                <a:moveTo>
                  <a:pt x="8711920" y="0"/>
                </a:moveTo>
                <a:lnTo>
                  <a:pt x="9158599" y="0"/>
                </a:lnTo>
              </a:path>
              <a:path w="9163050">
                <a:moveTo>
                  <a:pt x="484521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845211" y="0"/>
                </a:lnTo>
              </a:path>
            </a:pathLst>
          </a:custGeom>
          <a:ln w="12699">
            <a:solidFill>
              <a:srgbClr val="B4C3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-20320" y="68389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8747" y="0"/>
                </a:moveTo>
                <a:lnTo>
                  <a:pt x="8698875" y="0"/>
                </a:lnTo>
              </a:path>
              <a:path w="9163050">
                <a:moveTo>
                  <a:pt x="8698875" y="0"/>
                </a:moveTo>
                <a:lnTo>
                  <a:pt x="9158747" y="0"/>
                </a:lnTo>
              </a:path>
              <a:path w="9163050">
                <a:moveTo>
                  <a:pt x="486119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861190" y="0"/>
                </a:lnTo>
              </a:path>
            </a:pathLst>
          </a:custGeom>
          <a:ln w="12700">
            <a:solidFill>
              <a:srgbClr val="B3C2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-20320" y="69532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8896" y="0"/>
                </a:moveTo>
                <a:lnTo>
                  <a:pt x="8685831" y="0"/>
                </a:lnTo>
              </a:path>
              <a:path w="9163050">
                <a:moveTo>
                  <a:pt x="8685831" y="0"/>
                </a:moveTo>
                <a:lnTo>
                  <a:pt x="9158896" y="0"/>
                </a:lnTo>
              </a:path>
              <a:path w="9163050">
                <a:moveTo>
                  <a:pt x="487823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878236" y="0"/>
                </a:lnTo>
              </a:path>
            </a:pathLst>
          </a:custGeom>
          <a:ln w="12699">
            <a:solidFill>
              <a:srgbClr val="B2C1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-20320" y="70738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9053" y="0"/>
                </a:moveTo>
                <a:lnTo>
                  <a:pt x="8672062" y="0"/>
                </a:lnTo>
              </a:path>
              <a:path w="9163050">
                <a:moveTo>
                  <a:pt x="8672062" y="0"/>
                </a:moveTo>
                <a:lnTo>
                  <a:pt x="9159053" y="0"/>
                </a:lnTo>
              </a:path>
              <a:path w="9163050">
                <a:moveTo>
                  <a:pt x="489735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897354" y="0"/>
                </a:lnTo>
              </a:path>
            </a:pathLst>
          </a:custGeom>
          <a:ln w="13970">
            <a:solidFill>
              <a:srgbClr val="B1C1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-20320" y="71945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9210" y="0"/>
                </a:moveTo>
                <a:lnTo>
                  <a:pt x="8658293" y="0"/>
                </a:lnTo>
              </a:path>
              <a:path w="9163050">
                <a:moveTo>
                  <a:pt x="8658293" y="0"/>
                </a:moveTo>
                <a:lnTo>
                  <a:pt x="9159210" y="0"/>
                </a:lnTo>
              </a:path>
              <a:path w="9163050">
                <a:moveTo>
                  <a:pt x="491647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916471" y="0"/>
                </a:lnTo>
              </a:path>
            </a:pathLst>
          </a:custGeom>
          <a:ln w="12700">
            <a:solidFill>
              <a:srgbClr val="B0C0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-20320" y="73088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9359" y="0"/>
                </a:moveTo>
                <a:lnTo>
                  <a:pt x="8645248" y="0"/>
                </a:lnTo>
              </a:path>
              <a:path w="9163050">
                <a:moveTo>
                  <a:pt x="8645248" y="0"/>
                </a:moveTo>
                <a:lnTo>
                  <a:pt x="9159359" y="0"/>
                </a:lnTo>
              </a:path>
              <a:path w="9163050">
                <a:moveTo>
                  <a:pt x="493458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934582" y="0"/>
                </a:lnTo>
              </a:path>
            </a:pathLst>
          </a:custGeom>
          <a:ln w="12699">
            <a:solidFill>
              <a:srgbClr val="AFBF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-20320" y="74295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9516" y="0"/>
                </a:moveTo>
                <a:lnTo>
                  <a:pt x="8631479" y="0"/>
                </a:lnTo>
              </a:path>
              <a:path w="9163050">
                <a:moveTo>
                  <a:pt x="8631479" y="0"/>
                </a:moveTo>
                <a:lnTo>
                  <a:pt x="9159516" y="0"/>
                </a:lnTo>
              </a:path>
              <a:path w="9163050">
                <a:moveTo>
                  <a:pt x="495369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953700" y="0"/>
                </a:lnTo>
              </a:path>
            </a:pathLst>
          </a:custGeom>
          <a:ln w="13970">
            <a:solidFill>
              <a:srgbClr val="AEBF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-20320" y="75501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9673" y="0"/>
                </a:moveTo>
                <a:lnTo>
                  <a:pt x="8617710" y="0"/>
                </a:lnTo>
              </a:path>
              <a:path w="9163050">
                <a:moveTo>
                  <a:pt x="8617710" y="0"/>
                </a:moveTo>
                <a:lnTo>
                  <a:pt x="9159673" y="0"/>
                </a:lnTo>
              </a:path>
              <a:path w="9163050">
                <a:moveTo>
                  <a:pt x="497281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972817" y="0"/>
                </a:lnTo>
              </a:path>
            </a:pathLst>
          </a:custGeom>
          <a:ln w="12699">
            <a:solidFill>
              <a:srgbClr val="ADBE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-20320" y="76644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9821" y="0"/>
                </a:moveTo>
                <a:lnTo>
                  <a:pt x="8604666" y="0"/>
                </a:lnTo>
              </a:path>
              <a:path w="9163050">
                <a:moveTo>
                  <a:pt x="8604666" y="0"/>
                </a:moveTo>
                <a:lnTo>
                  <a:pt x="9159821" y="0"/>
                </a:lnTo>
              </a:path>
              <a:path w="9163050">
                <a:moveTo>
                  <a:pt x="499092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990929" y="0"/>
                </a:lnTo>
              </a:path>
            </a:pathLst>
          </a:custGeom>
          <a:ln w="12700">
            <a:solidFill>
              <a:srgbClr val="ACB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-20320" y="77787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9970" y="0"/>
                </a:moveTo>
                <a:lnTo>
                  <a:pt x="8591621" y="0"/>
                </a:lnTo>
              </a:path>
              <a:path w="9163050">
                <a:moveTo>
                  <a:pt x="8591621" y="0"/>
                </a:moveTo>
                <a:lnTo>
                  <a:pt x="9159970" y="0"/>
                </a:lnTo>
              </a:path>
              <a:path w="9163050">
                <a:moveTo>
                  <a:pt x="500903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009040" y="0"/>
                </a:lnTo>
              </a:path>
            </a:pathLst>
          </a:custGeom>
          <a:ln w="12699">
            <a:solidFill>
              <a:srgbClr val="ABBC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-20320" y="78993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60127" y="0"/>
                </a:moveTo>
                <a:lnTo>
                  <a:pt x="8577852" y="0"/>
                </a:lnTo>
              </a:path>
              <a:path w="9163050">
                <a:moveTo>
                  <a:pt x="8577852" y="0"/>
                </a:moveTo>
                <a:lnTo>
                  <a:pt x="9160127" y="0"/>
                </a:lnTo>
              </a:path>
              <a:path w="9163050">
                <a:moveTo>
                  <a:pt x="502815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028157" y="0"/>
                </a:lnTo>
              </a:path>
            </a:pathLst>
          </a:custGeom>
          <a:ln w="13970">
            <a:solidFill>
              <a:srgbClr val="AABC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-20320" y="80200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60284" y="0"/>
                </a:moveTo>
                <a:lnTo>
                  <a:pt x="8564083" y="0"/>
                </a:lnTo>
              </a:path>
              <a:path w="9163050">
                <a:moveTo>
                  <a:pt x="8564083" y="0"/>
                </a:moveTo>
                <a:lnTo>
                  <a:pt x="9160284" y="0"/>
                </a:lnTo>
              </a:path>
              <a:path w="9163050">
                <a:moveTo>
                  <a:pt x="504727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047275" y="0"/>
                </a:lnTo>
              </a:path>
            </a:pathLst>
          </a:custGeom>
          <a:ln w="12700">
            <a:solidFill>
              <a:srgbClr val="A9BB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-20320" y="81343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60433" y="0"/>
                </a:moveTo>
                <a:lnTo>
                  <a:pt x="8551039" y="0"/>
                </a:lnTo>
              </a:path>
              <a:path w="9163050">
                <a:moveTo>
                  <a:pt x="8551039" y="0"/>
                </a:moveTo>
                <a:lnTo>
                  <a:pt x="9160433" y="0"/>
                </a:lnTo>
              </a:path>
              <a:path w="9163050">
                <a:moveTo>
                  <a:pt x="506538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065386" y="0"/>
                </a:lnTo>
              </a:path>
            </a:pathLst>
          </a:custGeom>
          <a:ln w="12699">
            <a:solidFill>
              <a:srgbClr val="A8BA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-20320" y="82550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60590" y="0"/>
                </a:moveTo>
                <a:lnTo>
                  <a:pt x="8537270" y="0"/>
                </a:lnTo>
              </a:path>
              <a:path w="9163050">
                <a:moveTo>
                  <a:pt x="8537269" y="0"/>
                </a:moveTo>
                <a:lnTo>
                  <a:pt x="9160590" y="0"/>
                </a:lnTo>
              </a:path>
              <a:path w="9163050">
                <a:moveTo>
                  <a:pt x="508450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084504" y="0"/>
                </a:lnTo>
              </a:path>
            </a:pathLst>
          </a:custGeom>
          <a:ln w="13970">
            <a:solidFill>
              <a:srgbClr val="A7B9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-20320" y="83756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60747" y="0"/>
                </a:moveTo>
                <a:lnTo>
                  <a:pt x="8523500" y="0"/>
                </a:lnTo>
              </a:path>
              <a:path w="9163050">
                <a:moveTo>
                  <a:pt x="8523500" y="0"/>
                </a:moveTo>
                <a:lnTo>
                  <a:pt x="9160747" y="0"/>
                </a:lnTo>
              </a:path>
              <a:path w="9163050">
                <a:moveTo>
                  <a:pt x="510362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103621" y="0"/>
                </a:lnTo>
              </a:path>
            </a:pathLst>
          </a:custGeom>
          <a:ln w="12699">
            <a:solidFill>
              <a:srgbClr val="A6B9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-20320" y="84899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60895" y="0"/>
                </a:moveTo>
                <a:lnTo>
                  <a:pt x="8509969" y="0"/>
                </a:lnTo>
              </a:path>
              <a:path w="9163050">
                <a:moveTo>
                  <a:pt x="8509968" y="0"/>
                </a:moveTo>
                <a:lnTo>
                  <a:pt x="9160895" y="0"/>
                </a:lnTo>
              </a:path>
              <a:path w="9163050">
                <a:moveTo>
                  <a:pt x="512173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121732" y="0"/>
                </a:lnTo>
              </a:path>
            </a:pathLst>
          </a:custGeom>
          <a:ln w="12700">
            <a:solidFill>
              <a:srgbClr val="A5B8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-20320" y="86042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61044" y="0"/>
                </a:moveTo>
                <a:lnTo>
                  <a:pt x="8495169" y="0"/>
                </a:lnTo>
              </a:path>
              <a:path w="9163050">
                <a:moveTo>
                  <a:pt x="8495169" y="0"/>
                </a:moveTo>
                <a:lnTo>
                  <a:pt x="9161044" y="0"/>
                </a:lnTo>
              </a:path>
              <a:path w="9163050">
                <a:moveTo>
                  <a:pt x="5139843" y="0"/>
                </a:moveTo>
                <a:lnTo>
                  <a:pt x="2772727" y="0"/>
                </a:lnTo>
              </a:path>
              <a:path w="9163050">
                <a:moveTo>
                  <a:pt x="2772744" y="0"/>
                </a:moveTo>
                <a:lnTo>
                  <a:pt x="5139844" y="0"/>
                </a:lnTo>
              </a:path>
              <a:path w="9163050">
                <a:moveTo>
                  <a:pt x="241839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418380" y="0"/>
                </a:lnTo>
              </a:path>
            </a:pathLst>
          </a:custGeom>
          <a:ln w="12699">
            <a:solidFill>
              <a:srgbClr val="A4B7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-20320" y="87248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61201" y="0"/>
                </a:moveTo>
                <a:lnTo>
                  <a:pt x="8479547" y="0"/>
                </a:lnTo>
              </a:path>
              <a:path w="9163050">
                <a:moveTo>
                  <a:pt x="8479547" y="0"/>
                </a:moveTo>
                <a:lnTo>
                  <a:pt x="9161201" y="0"/>
                </a:lnTo>
              </a:path>
              <a:path w="9163050">
                <a:moveTo>
                  <a:pt x="5158960" y="0"/>
                </a:moveTo>
                <a:lnTo>
                  <a:pt x="2896573" y="0"/>
                </a:lnTo>
              </a:path>
              <a:path w="9163050">
                <a:moveTo>
                  <a:pt x="2896579" y="0"/>
                </a:moveTo>
                <a:lnTo>
                  <a:pt x="5158961" y="0"/>
                </a:lnTo>
              </a:path>
              <a:path w="9163050">
                <a:moveTo>
                  <a:pt x="225354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253532" y="0"/>
                </a:lnTo>
              </a:path>
            </a:pathLst>
          </a:custGeom>
          <a:ln w="13970">
            <a:solidFill>
              <a:srgbClr val="A3B6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-20320" y="88455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61358" y="0"/>
                </a:moveTo>
                <a:lnTo>
                  <a:pt x="8463926" y="0"/>
                </a:lnTo>
              </a:path>
              <a:path w="9163050">
                <a:moveTo>
                  <a:pt x="8463925" y="0"/>
                </a:moveTo>
                <a:lnTo>
                  <a:pt x="9161358" y="0"/>
                </a:lnTo>
              </a:path>
              <a:path w="9163050">
                <a:moveTo>
                  <a:pt x="5178078" y="0"/>
                </a:moveTo>
                <a:lnTo>
                  <a:pt x="2980626" y="0"/>
                </a:lnTo>
              </a:path>
              <a:path w="9163050">
                <a:moveTo>
                  <a:pt x="2980632" y="0"/>
                </a:moveTo>
                <a:lnTo>
                  <a:pt x="5178079" y="0"/>
                </a:lnTo>
              </a:path>
              <a:path w="9163050">
                <a:moveTo>
                  <a:pt x="210608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106071" y="0"/>
                </a:lnTo>
              </a:path>
            </a:pathLst>
          </a:custGeom>
          <a:ln w="12700">
            <a:solidFill>
              <a:srgbClr val="A2B6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-20320" y="89598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61507" y="0"/>
                </a:moveTo>
                <a:lnTo>
                  <a:pt x="8449126" y="0"/>
                </a:lnTo>
              </a:path>
              <a:path w="9163050">
                <a:moveTo>
                  <a:pt x="8449126" y="0"/>
                </a:moveTo>
                <a:lnTo>
                  <a:pt x="9161507" y="0"/>
                </a:lnTo>
              </a:path>
              <a:path w="9163050">
                <a:moveTo>
                  <a:pt x="5196189" y="0"/>
                </a:moveTo>
                <a:lnTo>
                  <a:pt x="3060255" y="0"/>
                </a:lnTo>
              </a:path>
              <a:path w="9163050">
                <a:moveTo>
                  <a:pt x="3060261" y="0"/>
                </a:moveTo>
                <a:lnTo>
                  <a:pt x="5196190" y="0"/>
                </a:lnTo>
              </a:path>
              <a:path w="9163050">
                <a:moveTo>
                  <a:pt x="196638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966371" y="0"/>
                </a:lnTo>
              </a:path>
            </a:pathLst>
          </a:custGeom>
          <a:ln w="12699">
            <a:solidFill>
              <a:srgbClr val="A1B5C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-20320" y="90741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61656" y="0"/>
                </a:moveTo>
                <a:lnTo>
                  <a:pt x="8434326" y="0"/>
                </a:lnTo>
              </a:path>
              <a:path w="9163050">
                <a:moveTo>
                  <a:pt x="8434326" y="0"/>
                </a:moveTo>
                <a:lnTo>
                  <a:pt x="9161656" y="0"/>
                </a:lnTo>
              </a:path>
              <a:path w="9163050">
                <a:moveTo>
                  <a:pt x="5214300" y="0"/>
                </a:moveTo>
                <a:lnTo>
                  <a:pt x="3128136" y="0"/>
                </a:lnTo>
              </a:path>
              <a:path w="9163050">
                <a:moveTo>
                  <a:pt x="3128141" y="0"/>
                </a:moveTo>
                <a:lnTo>
                  <a:pt x="5214301" y="0"/>
                </a:lnTo>
              </a:path>
              <a:path w="9163050">
                <a:moveTo>
                  <a:pt x="187932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879317" y="1"/>
                </a:lnTo>
              </a:path>
            </a:pathLst>
          </a:custGeom>
          <a:ln w="12699">
            <a:solidFill>
              <a:srgbClr val="A0B4C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-20320" y="91947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59389" y="0"/>
                </a:moveTo>
                <a:lnTo>
                  <a:pt x="8418705" y="0"/>
                </a:lnTo>
              </a:path>
              <a:path w="9163050">
                <a:moveTo>
                  <a:pt x="8418705" y="0"/>
                </a:moveTo>
                <a:lnTo>
                  <a:pt x="9159389" y="0"/>
                </a:lnTo>
              </a:path>
              <a:path w="9163050">
                <a:moveTo>
                  <a:pt x="5233418" y="0"/>
                </a:moveTo>
                <a:lnTo>
                  <a:pt x="3187389" y="0"/>
                </a:lnTo>
              </a:path>
              <a:path w="9163050">
                <a:moveTo>
                  <a:pt x="3187393" y="0"/>
                </a:moveTo>
                <a:lnTo>
                  <a:pt x="5233419" y="0"/>
                </a:lnTo>
              </a:path>
              <a:path w="9163050">
                <a:moveTo>
                  <a:pt x="179854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798534" y="1"/>
                </a:lnTo>
              </a:path>
            </a:pathLst>
          </a:custGeom>
          <a:ln w="13970">
            <a:solidFill>
              <a:srgbClr val="9FB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-20320" y="93154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48034" y="0"/>
                </a:moveTo>
                <a:lnTo>
                  <a:pt x="8403083" y="0"/>
                </a:lnTo>
              </a:path>
              <a:path w="9163050">
                <a:moveTo>
                  <a:pt x="8403083" y="0"/>
                </a:moveTo>
                <a:lnTo>
                  <a:pt x="9148034" y="0"/>
                </a:lnTo>
              </a:path>
              <a:path w="9163050">
                <a:moveTo>
                  <a:pt x="5252535" y="0"/>
                </a:moveTo>
                <a:lnTo>
                  <a:pt x="3246642" y="0"/>
                </a:lnTo>
              </a:path>
              <a:path w="9163050">
                <a:moveTo>
                  <a:pt x="3246646" y="0"/>
                </a:moveTo>
                <a:lnTo>
                  <a:pt x="5252536" y="0"/>
                </a:lnTo>
              </a:path>
              <a:path w="9163050">
                <a:moveTo>
                  <a:pt x="172588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725882" y="1"/>
                </a:lnTo>
              </a:path>
            </a:pathLst>
          </a:custGeom>
          <a:ln w="12700">
            <a:solidFill>
              <a:srgbClr val="9EB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-20320" y="94297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37276" y="0"/>
                </a:moveTo>
                <a:lnTo>
                  <a:pt x="8388283" y="0"/>
                </a:lnTo>
              </a:path>
              <a:path w="9163050">
                <a:moveTo>
                  <a:pt x="8388283" y="0"/>
                </a:moveTo>
                <a:lnTo>
                  <a:pt x="9137276" y="0"/>
                </a:lnTo>
              </a:path>
              <a:path w="9163050">
                <a:moveTo>
                  <a:pt x="5270647" y="0"/>
                </a:moveTo>
                <a:lnTo>
                  <a:pt x="3302776" y="0"/>
                </a:lnTo>
              </a:path>
              <a:path w="9163050">
                <a:moveTo>
                  <a:pt x="3302780" y="0"/>
                </a:moveTo>
                <a:lnTo>
                  <a:pt x="5270648" y="0"/>
                </a:lnTo>
              </a:path>
              <a:path w="9163050">
                <a:moveTo>
                  <a:pt x="167026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670256" y="1"/>
                </a:lnTo>
              </a:path>
            </a:pathLst>
          </a:custGeom>
          <a:ln w="12699">
            <a:solidFill>
              <a:srgbClr val="9DB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-20320" y="95503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25921" y="0"/>
                </a:moveTo>
                <a:lnTo>
                  <a:pt x="8372662" y="0"/>
                </a:lnTo>
              </a:path>
              <a:path w="9163050">
                <a:moveTo>
                  <a:pt x="8372662" y="0"/>
                </a:moveTo>
                <a:lnTo>
                  <a:pt x="9125921" y="0"/>
                </a:lnTo>
              </a:path>
              <a:path w="9163050">
                <a:moveTo>
                  <a:pt x="5290343" y="0"/>
                </a:moveTo>
                <a:lnTo>
                  <a:pt x="3362028" y="0"/>
                </a:lnTo>
              </a:path>
              <a:path w="9163050">
                <a:moveTo>
                  <a:pt x="3362032" y="0"/>
                </a:moveTo>
                <a:lnTo>
                  <a:pt x="5290344" y="0"/>
                </a:lnTo>
              </a:path>
              <a:path w="9163050">
                <a:moveTo>
                  <a:pt x="161154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611540" y="1"/>
                </a:lnTo>
              </a:path>
            </a:pathLst>
          </a:custGeom>
          <a:ln w="13970">
            <a:solidFill>
              <a:srgbClr val="9CB1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-20320" y="96710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13667" y="0"/>
                </a:moveTo>
                <a:lnTo>
                  <a:pt x="8357040" y="0"/>
                </a:lnTo>
              </a:path>
              <a:path w="9163050">
                <a:moveTo>
                  <a:pt x="8357040" y="0"/>
                </a:moveTo>
                <a:lnTo>
                  <a:pt x="9113667" y="0"/>
                </a:lnTo>
              </a:path>
              <a:path w="9163050">
                <a:moveTo>
                  <a:pt x="5312211" y="0"/>
                </a:moveTo>
                <a:lnTo>
                  <a:pt x="3411224" y="0"/>
                </a:lnTo>
              </a:path>
              <a:path w="9163050">
                <a:moveTo>
                  <a:pt x="3411227" y="0"/>
                </a:moveTo>
                <a:lnTo>
                  <a:pt x="5312212" y="0"/>
                </a:lnTo>
              </a:path>
              <a:path w="9163050">
                <a:moveTo>
                  <a:pt x="155479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554793" y="1"/>
                </a:lnTo>
              </a:path>
            </a:pathLst>
          </a:custGeom>
          <a:ln w="12700">
            <a:solidFill>
              <a:srgbClr val="9BB1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-20320" y="97853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101440" y="0"/>
                </a:moveTo>
                <a:lnTo>
                  <a:pt x="8342240" y="0"/>
                </a:lnTo>
              </a:path>
              <a:path w="9163050">
                <a:moveTo>
                  <a:pt x="8342240" y="0"/>
                </a:moveTo>
                <a:lnTo>
                  <a:pt x="9101440" y="0"/>
                </a:lnTo>
              </a:path>
              <a:path w="9163050">
                <a:moveTo>
                  <a:pt x="5332928" y="0"/>
                </a:moveTo>
                <a:lnTo>
                  <a:pt x="3453435" y="0"/>
                </a:lnTo>
              </a:path>
              <a:path w="9163050">
                <a:moveTo>
                  <a:pt x="3453437" y="0"/>
                </a:moveTo>
                <a:lnTo>
                  <a:pt x="5332929" y="0"/>
                </a:lnTo>
              </a:path>
              <a:path w="9163050">
                <a:moveTo>
                  <a:pt x="151098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510978" y="1"/>
                </a:lnTo>
              </a:path>
            </a:pathLst>
          </a:custGeom>
          <a:ln w="12699">
            <a:solidFill>
              <a:srgbClr val="9AB0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-20320" y="98996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089212" y="0"/>
                </a:moveTo>
                <a:lnTo>
                  <a:pt x="8327441" y="0"/>
                </a:lnTo>
              </a:path>
              <a:path w="9163050">
                <a:moveTo>
                  <a:pt x="8327441" y="0"/>
                </a:moveTo>
                <a:lnTo>
                  <a:pt x="9089212" y="0"/>
                </a:lnTo>
              </a:path>
              <a:path w="9163050">
                <a:moveTo>
                  <a:pt x="5353645" y="0"/>
                </a:moveTo>
                <a:lnTo>
                  <a:pt x="3495645" y="0"/>
                </a:lnTo>
              </a:path>
              <a:path w="9163050">
                <a:moveTo>
                  <a:pt x="3495647" y="0"/>
                </a:moveTo>
                <a:lnTo>
                  <a:pt x="5353646" y="0"/>
                </a:lnTo>
              </a:path>
              <a:path w="9163050">
                <a:moveTo>
                  <a:pt x="146716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467163" y="1"/>
                </a:lnTo>
              </a:path>
            </a:pathLst>
          </a:custGeom>
          <a:ln w="12699">
            <a:solidFill>
              <a:srgbClr val="99AF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-20320" y="100202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076306" y="0"/>
                </a:moveTo>
                <a:lnTo>
                  <a:pt x="8311819" y="0"/>
                </a:lnTo>
              </a:path>
              <a:path w="9163050">
                <a:moveTo>
                  <a:pt x="8311819" y="0"/>
                </a:moveTo>
                <a:lnTo>
                  <a:pt x="9076306" y="0"/>
                </a:lnTo>
              </a:path>
              <a:path w="9163050">
                <a:moveTo>
                  <a:pt x="5375513" y="0"/>
                </a:moveTo>
                <a:lnTo>
                  <a:pt x="3540199" y="0"/>
                </a:lnTo>
              </a:path>
              <a:path w="9163050">
                <a:moveTo>
                  <a:pt x="3540202" y="0"/>
                </a:moveTo>
                <a:lnTo>
                  <a:pt x="5375514" y="0"/>
                </a:lnTo>
              </a:path>
              <a:path w="9163050">
                <a:moveTo>
                  <a:pt x="142091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420914" y="1"/>
                </a:lnTo>
              </a:path>
            </a:pathLst>
          </a:custGeom>
          <a:ln w="13970">
            <a:solidFill>
              <a:srgbClr val="99AE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-20320" y="101409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063399" y="0"/>
                </a:moveTo>
                <a:lnTo>
                  <a:pt x="8296197" y="0"/>
                </a:lnTo>
              </a:path>
              <a:path w="9163050">
                <a:moveTo>
                  <a:pt x="8296197" y="0"/>
                </a:moveTo>
                <a:lnTo>
                  <a:pt x="9063399" y="0"/>
                </a:lnTo>
              </a:path>
              <a:path w="9163050">
                <a:moveTo>
                  <a:pt x="5397380" y="0"/>
                </a:moveTo>
                <a:lnTo>
                  <a:pt x="3584755" y="0"/>
                </a:lnTo>
              </a:path>
              <a:path w="9163050">
                <a:moveTo>
                  <a:pt x="3584757" y="0"/>
                </a:moveTo>
                <a:lnTo>
                  <a:pt x="5397381" y="0"/>
                </a:lnTo>
              </a:path>
              <a:path w="9163050">
                <a:moveTo>
                  <a:pt x="137686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376858" y="1"/>
                </a:lnTo>
              </a:path>
            </a:pathLst>
          </a:custGeom>
          <a:ln w="12700">
            <a:solidFill>
              <a:srgbClr val="97AE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-20320" y="102552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049026" y="0"/>
                </a:moveTo>
                <a:lnTo>
                  <a:pt x="8281398" y="0"/>
                </a:lnTo>
              </a:path>
              <a:path w="9163050">
                <a:moveTo>
                  <a:pt x="8281398" y="0"/>
                </a:moveTo>
                <a:lnTo>
                  <a:pt x="9049026" y="0"/>
                </a:lnTo>
              </a:path>
              <a:path w="9163050">
                <a:moveTo>
                  <a:pt x="5418097" y="0"/>
                </a:moveTo>
                <a:lnTo>
                  <a:pt x="3626965" y="0"/>
                </a:lnTo>
              </a:path>
              <a:path w="9163050">
                <a:moveTo>
                  <a:pt x="3626967" y="0"/>
                </a:moveTo>
                <a:lnTo>
                  <a:pt x="5418098" y="0"/>
                </a:lnTo>
              </a:path>
              <a:path w="9163050">
                <a:moveTo>
                  <a:pt x="134093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340935" y="1"/>
                </a:lnTo>
              </a:path>
            </a:pathLst>
          </a:custGeom>
          <a:ln w="12699">
            <a:solidFill>
              <a:srgbClr val="96AD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-20320" y="103695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034527" y="0"/>
                </a:moveTo>
                <a:lnTo>
                  <a:pt x="8266598" y="0"/>
                </a:lnTo>
              </a:path>
              <a:path w="9163050">
                <a:moveTo>
                  <a:pt x="8266598" y="0"/>
                </a:moveTo>
                <a:lnTo>
                  <a:pt x="9034527" y="0"/>
                </a:lnTo>
              </a:path>
              <a:path w="9163050">
                <a:moveTo>
                  <a:pt x="5438814" y="0"/>
                </a:moveTo>
                <a:lnTo>
                  <a:pt x="3669174" y="0"/>
                </a:lnTo>
              </a:path>
              <a:path w="9163050">
                <a:moveTo>
                  <a:pt x="3669177" y="0"/>
                </a:moveTo>
                <a:lnTo>
                  <a:pt x="5438815" y="0"/>
                </a:lnTo>
              </a:path>
              <a:path w="9163050">
                <a:moveTo>
                  <a:pt x="130501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305012" y="1"/>
                </a:lnTo>
              </a:path>
            </a:pathLst>
          </a:custGeom>
          <a:ln w="12700">
            <a:solidFill>
              <a:srgbClr val="95AC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-20320" y="104902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019222" y="0"/>
                </a:moveTo>
                <a:lnTo>
                  <a:pt x="8250977" y="0"/>
                </a:lnTo>
              </a:path>
              <a:path w="9163050">
                <a:moveTo>
                  <a:pt x="8250976" y="0"/>
                </a:moveTo>
                <a:lnTo>
                  <a:pt x="9019222" y="0"/>
                </a:lnTo>
              </a:path>
              <a:path w="9163050">
                <a:moveTo>
                  <a:pt x="5460682" y="0"/>
                </a:moveTo>
                <a:lnTo>
                  <a:pt x="3713730" y="0"/>
                </a:lnTo>
              </a:path>
              <a:path w="9163050">
                <a:moveTo>
                  <a:pt x="3713732" y="0"/>
                </a:moveTo>
                <a:lnTo>
                  <a:pt x="5460683" y="0"/>
                </a:lnTo>
              </a:path>
              <a:path w="9163050">
                <a:moveTo>
                  <a:pt x="126709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267093" y="1"/>
                </a:lnTo>
              </a:path>
            </a:pathLst>
          </a:custGeom>
          <a:ln w="13970">
            <a:solidFill>
              <a:srgbClr val="94AC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-20320" y="106108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9003917" y="0"/>
                </a:moveTo>
                <a:lnTo>
                  <a:pt x="8235355" y="0"/>
                </a:lnTo>
              </a:path>
              <a:path w="9163050">
                <a:moveTo>
                  <a:pt x="8235355" y="0"/>
                </a:moveTo>
                <a:lnTo>
                  <a:pt x="9003917" y="0"/>
                </a:lnTo>
              </a:path>
              <a:path w="9163050">
                <a:moveTo>
                  <a:pt x="5482550" y="0"/>
                </a:moveTo>
                <a:lnTo>
                  <a:pt x="3758285" y="0"/>
                </a:lnTo>
              </a:path>
              <a:path w="9163050">
                <a:moveTo>
                  <a:pt x="3758287" y="0"/>
                </a:moveTo>
                <a:lnTo>
                  <a:pt x="5482551" y="0"/>
                </a:lnTo>
              </a:path>
              <a:path w="9163050">
                <a:moveTo>
                  <a:pt x="122917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229175" y="1"/>
                </a:lnTo>
              </a:path>
            </a:pathLst>
          </a:custGeom>
          <a:ln w="12699">
            <a:solidFill>
              <a:srgbClr val="93AB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-20320" y="107315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988613" y="0"/>
                </a:moveTo>
                <a:lnTo>
                  <a:pt x="8217928" y="0"/>
                </a:lnTo>
              </a:path>
              <a:path w="9163050">
                <a:moveTo>
                  <a:pt x="8217928" y="0"/>
                </a:moveTo>
                <a:lnTo>
                  <a:pt x="8988613" y="0"/>
                </a:lnTo>
              </a:path>
              <a:path w="9163050">
                <a:moveTo>
                  <a:pt x="5504418" y="0"/>
                </a:moveTo>
                <a:lnTo>
                  <a:pt x="3802840" y="0"/>
                </a:lnTo>
              </a:path>
              <a:path w="9163050">
                <a:moveTo>
                  <a:pt x="3802842" y="0"/>
                </a:moveTo>
                <a:lnTo>
                  <a:pt x="5504419" y="0"/>
                </a:lnTo>
              </a:path>
              <a:path w="9163050">
                <a:moveTo>
                  <a:pt x="119523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195232" y="1"/>
                </a:lnTo>
              </a:path>
            </a:pathLst>
          </a:custGeom>
          <a:ln w="13970">
            <a:solidFill>
              <a:srgbClr val="92AA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-20320" y="108521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973308" y="0"/>
                </a:moveTo>
                <a:lnTo>
                  <a:pt x="8199449" y="0"/>
                </a:lnTo>
              </a:path>
              <a:path w="9163050">
                <a:moveTo>
                  <a:pt x="8199449" y="0"/>
                </a:moveTo>
                <a:lnTo>
                  <a:pt x="8973308" y="0"/>
                </a:lnTo>
              </a:path>
              <a:path w="9163050">
                <a:moveTo>
                  <a:pt x="5526285" y="0"/>
                </a:moveTo>
                <a:lnTo>
                  <a:pt x="3847395" y="0"/>
                </a:lnTo>
              </a:path>
              <a:path w="9163050">
                <a:moveTo>
                  <a:pt x="3847397" y="0"/>
                </a:moveTo>
                <a:lnTo>
                  <a:pt x="5526286" y="0"/>
                </a:lnTo>
              </a:path>
              <a:path w="9163050">
                <a:moveTo>
                  <a:pt x="116271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162709" y="1"/>
                </a:lnTo>
              </a:path>
            </a:pathLst>
          </a:custGeom>
          <a:ln w="12699">
            <a:solidFill>
              <a:srgbClr val="91A9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-20320" y="109664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958809" y="0"/>
                </a:moveTo>
                <a:lnTo>
                  <a:pt x="8181942" y="0"/>
                </a:lnTo>
              </a:path>
              <a:path w="9163050">
                <a:moveTo>
                  <a:pt x="8181942" y="0"/>
                </a:moveTo>
                <a:lnTo>
                  <a:pt x="8958809" y="0"/>
                </a:lnTo>
              </a:path>
              <a:path w="9163050">
                <a:moveTo>
                  <a:pt x="5547002" y="0"/>
                </a:moveTo>
                <a:lnTo>
                  <a:pt x="3889605" y="0"/>
                </a:lnTo>
              </a:path>
              <a:path w="9163050">
                <a:moveTo>
                  <a:pt x="3889607" y="0"/>
                </a:moveTo>
                <a:lnTo>
                  <a:pt x="5547003" y="0"/>
                </a:lnTo>
              </a:path>
              <a:path w="9163050">
                <a:moveTo>
                  <a:pt x="113190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131898" y="1"/>
                </a:lnTo>
              </a:path>
            </a:pathLst>
          </a:custGeom>
          <a:ln w="12700">
            <a:solidFill>
              <a:srgbClr val="90A9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-20320" y="110807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944310" y="0"/>
                </a:moveTo>
                <a:lnTo>
                  <a:pt x="8164436" y="0"/>
                </a:lnTo>
              </a:path>
              <a:path w="9163050">
                <a:moveTo>
                  <a:pt x="8164435" y="0"/>
                </a:moveTo>
                <a:lnTo>
                  <a:pt x="8944310" y="0"/>
                </a:lnTo>
              </a:path>
              <a:path w="9163050">
                <a:moveTo>
                  <a:pt x="5567719" y="0"/>
                </a:moveTo>
                <a:lnTo>
                  <a:pt x="3931815" y="0"/>
                </a:lnTo>
              </a:path>
              <a:path w="9163050">
                <a:moveTo>
                  <a:pt x="3931817" y="0"/>
                </a:moveTo>
                <a:lnTo>
                  <a:pt x="5567720" y="0"/>
                </a:lnTo>
              </a:path>
              <a:path w="9163050">
                <a:moveTo>
                  <a:pt x="110108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101086" y="1"/>
                </a:lnTo>
              </a:path>
            </a:pathLst>
          </a:custGeom>
          <a:ln w="12699">
            <a:solidFill>
              <a:srgbClr val="8FA8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-20320" y="112013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929005" y="0"/>
                </a:moveTo>
                <a:lnTo>
                  <a:pt x="8145956" y="0"/>
                </a:lnTo>
              </a:path>
              <a:path w="9163050">
                <a:moveTo>
                  <a:pt x="8145956" y="0"/>
                </a:moveTo>
                <a:lnTo>
                  <a:pt x="8929005" y="0"/>
                </a:lnTo>
              </a:path>
              <a:path w="9163050">
                <a:moveTo>
                  <a:pt x="5589587" y="0"/>
                </a:moveTo>
                <a:lnTo>
                  <a:pt x="3976370" y="0"/>
                </a:lnTo>
              </a:path>
              <a:path w="9163050">
                <a:moveTo>
                  <a:pt x="3976372" y="0"/>
                </a:moveTo>
                <a:lnTo>
                  <a:pt x="5589588" y="0"/>
                </a:lnTo>
              </a:path>
              <a:path w="9163050">
                <a:moveTo>
                  <a:pt x="106856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068563" y="1"/>
                </a:lnTo>
              </a:path>
            </a:pathLst>
          </a:custGeom>
          <a:ln w="13970">
            <a:solidFill>
              <a:srgbClr val="8EA7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-20320" y="113220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913700" y="0"/>
                </a:moveTo>
                <a:lnTo>
                  <a:pt x="8127477" y="0"/>
                </a:lnTo>
              </a:path>
              <a:path w="9163050">
                <a:moveTo>
                  <a:pt x="8127477" y="0"/>
                </a:moveTo>
                <a:lnTo>
                  <a:pt x="8913700" y="0"/>
                </a:lnTo>
              </a:path>
              <a:path w="9163050">
                <a:moveTo>
                  <a:pt x="5611455" y="0"/>
                </a:moveTo>
                <a:lnTo>
                  <a:pt x="4014189" y="0"/>
                </a:lnTo>
              </a:path>
              <a:path w="9163050">
                <a:moveTo>
                  <a:pt x="4014191" y="0"/>
                </a:moveTo>
                <a:lnTo>
                  <a:pt x="5611456" y="0"/>
                </a:lnTo>
              </a:path>
              <a:path w="9163050">
                <a:moveTo>
                  <a:pt x="103968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039679" y="1"/>
                </a:lnTo>
              </a:path>
            </a:pathLst>
          </a:custGeom>
          <a:ln w="12700">
            <a:solidFill>
              <a:srgbClr val="8DA6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-20320" y="114363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899201" y="0"/>
                </a:moveTo>
                <a:lnTo>
                  <a:pt x="8109970" y="0"/>
                </a:lnTo>
              </a:path>
              <a:path w="9163050">
                <a:moveTo>
                  <a:pt x="8109970" y="0"/>
                </a:moveTo>
                <a:lnTo>
                  <a:pt x="8899201" y="0"/>
                </a:lnTo>
              </a:path>
              <a:path w="9163050">
                <a:moveTo>
                  <a:pt x="5632172" y="0"/>
                </a:moveTo>
                <a:lnTo>
                  <a:pt x="4050017" y="0"/>
                </a:lnTo>
              </a:path>
              <a:path w="9163050">
                <a:moveTo>
                  <a:pt x="4050020" y="0"/>
                </a:moveTo>
                <a:lnTo>
                  <a:pt x="5632173" y="0"/>
                </a:lnTo>
              </a:path>
              <a:path w="9163050">
                <a:moveTo>
                  <a:pt x="101323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013233" y="1"/>
                </a:lnTo>
              </a:path>
            </a:pathLst>
          </a:custGeom>
          <a:ln w="12699">
            <a:solidFill>
              <a:srgbClr val="8CA6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-20320" y="115506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884017" y="0"/>
                </a:moveTo>
                <a:lnTo>
                  <a:pt x="8092464" y="0"/>
                </a:lnTo>
              </a:path>
              <a:path w="9163050">
                <a:moveTo>
                  <a:pt x="8092463" y="0"/>
                </a:moveTo>
                <a:lnTo>
                  <a:pt x="8884017" y="0"/>
                </a:lnTo>
              </a:path>
              <a:path w="9163050">
                <a:moveTo>
                  <a:pt x="5652889" y="0"/>
                </a:moveTo>
                <a:lnTo>
                  <a:pt x="4085846" y="0"/>
                </a:lnTo>
              </a:path>
              <a:path w="9163050">
                <a:moveTo>
                  <a:pt x="4085848" y="0"/>
                </a:moveTo>
                <a:lnTo>
                  <a:pt x="5652889" y="0"/>
                </a:lnTo>
              </a:path>
              <a:path w="9163050">
                <a:moveTo>
                  <a:pt x="98678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986787" y="1"/>
                </a:lnTo>
              </a:path>
            </a:pathLst>
          </a:custGeom>
          <a:ln w="12699">
            <a:solidFill>
              <a:srgbClr val="8BA5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-20320" y="116712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866111" y="0"/>
                </a:moveTo>
                <a:lnTo>
                  <a:pt x="8073984" y="0"/>
                </a:lnTo>
              </a:path>
              <a:path w="9163050">
                <a:moveTo>
                  <a:pt x="8073984" y="0"/>
                </a:moveTo>
                <a:lnTo>
                  <a:pt x="8866111" y="0"/>
                </a:lnTo>
              </a:path>
              <a:path w="9163050">
                <a:moveTo>
                  <a:pt x="5674756" y="0"/>
                </a:moveTo>
                <a:lnTo>
                  <a:pt x="4123665" y="0"/>
                </a:lnTo>
              </a:path>
              <a:path w="9163050">
                <a:moveTo>
                  <a:pt x="4123667" y="0"/>
                </a:moveTo>
                <a:lnTo>
                  <a:pt x="5674757" y="0"/>
                </a:lnTo>
              </a:path>
              <a:path w="9163050">
                <a:moveTo>
                  <a:pt x="95887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958872" y="1"/>
                </a:lnTo>
              </a:path>
            </a:pathLst>
          </a:custGeom>
          <a:ln w="13970">
            <a:solidFill>
              <a:srgbClr val="8AA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-20320" y="117919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848205" y="0"/>
                </a:moveTo>
                <a:lnTo>
                  <a:pt x="8055505" y="0"/>
                </a:lnTo>
              </a:path>
              <a:path w="9163050">
                <a:moveTo>
                  <a:pt x="8055505" y="0"/>
                </a:moveTo>
                <a:lnTo>
                  <a:pt x="8848205" y="0"/>
                </a:lnTo>
              </a:path>
              <a:path w="9163050">
                <a:moveTo>
                  <a:pt x="5696624" y="0"/>
                </a:moveTo>
                <a:lnTo>
                  <a:pt x="4161484" y="0"/>
                </a:lnTo>
              </a:path>
              <a:path w="9163050">
                <a:moveTo>
                  <a:pt x="4161486" y="0"/>
                </a:moveTo>
                <a:lnTo>
                  <a:pt x="5696625" y="0"/>
                </a:lnTo>
              </a:path>
              <a:path w="9163050">
                <a:moveTo>
                  <a:pt x="93095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930957" y="1"/>
                </a:lnTo>
              </a:path>
            </a:pathLst>
          </a:custGeom>
          <a:ln w="12700">
            <a:solidFill>
              <a:srgbClr val="89A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-20320" y="119062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831242" y="0"/>
                </a:moveTo>
                <a:lnTo>
                  <a:pt x="8037998" y="0"/>
                </a:lnTo>
              </a:path>
              <a:path w="9163050">
                <a:moveTo>
                  <a:pt x="8037998" y="0"/>
                </a:moveTo>
                <a:lnTo>
                  <a:pt x="8831242" y="0"/>
                </a:lnTo>
              </a:path>
              <a:path w="9163050">
                <a:moveTo>
                  <a:pt x="5717341" y="0"/>
                </a:moveTo>
                <a:lnTo>
                  <a:pt x="4197313" y="0"/>
                </a:lnTo>
              </a:path>
              <a:path w="9163050">
                <a:moveTo>
                  <a:pt x="4197315" y="0"/>
                </a:moveTo>
                <a:lnTo>
                  <a:pt x="5717342" y="0"/>
                </a:lnTo>
              </a:path>
              <a:path w="9163050">
                <a:moveTo>
                  <a:pt x="90579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905788" y="1"/>
                </a:lnTo>
              </a:path>
            </a:pathLst>
          </a:custGeom>
          <a:ln w="12699">
            <a:solidFill>
              <a:srgbClr val="88A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-20320" y="120268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813336" y="0"/>
                </a:moveTo>
                <a:lnTo>
                  <a:pt x="8019519" y="0"/>
                </a:lnTo>
              </a:path>
              <a:path w="9163050">
                <a:moveTo>
                  <a:pt x="8019519" y="0"/>
                </a:moveTo>
                <a:lnTo>
                  <a:pt x="8813336" y="0"/>
                </a:lnTo>
              </a:path>
              <a:path w="9163050">
                <a:moveTo>
                  <a:pt x="5741645" y="0"/>
                </a:moveTo>
                <a:lnTo>
                  <a:pt x="4235132" y="0"/>
                </a:lnTo>
              </a:path>
              <a:path w="9163050">
                <a:moveTo>
                  <a:pt x="4235134" y="0"/>
                </a:moveTo>
                <a:lnTo>
                  <a:pt x="5741646" y="0"/>
                </a:lnTo>
              </a:path>
              <a:path w="9163050">
                <a:moveTo>
                  <a:pt x="88272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882726" y="1"/>
                </a:lnTo>
              </a:path>
            </a:pathLst>
          </a:custGeom>
          <a:ln w="13970">
            <a:solidFill>
              <a:srgbClr val="87A2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-20320" y="121475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795430" y="0"/>
                </a:moveTo>
                <a:lnTo>
                  <a:pt x="8001040" y="0"/>
                </a:lnTo>
              </a:path>
              <a:path w="9163050">
                <a:moveTo>
                  <a:pt x="8001039" y="0"/>
                </a:moveTo>
                <a:lnTo>
                  <a:pt x="8795430" y="0"/>
                </a:lnTo>
              </a:path>
              <a:path w="9163050">
                <a:moveTo>
                  <a:pt x="5768143" y="0"/>
                </a:moveTo>
                <a:lnTo>
                  <a:pt x="4272951" y="0"/>
                </a:lnTo>
              </a:path>
              <a:path w="9163050">
                <a:moveTo>
                  <a:pt x="4272953" y="0"/>
                </a:moveTo>
                <a:lnTo>
                  <a:pt x="5768144" y="0"/>
                </a:lnTo>
              </a:path>
              <a:path w="9163050">
                <a:moveTo>
                  <a:pt x="85966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859664" y="1"/>
                </a:lnTo>
              </a:path>
            </a:pathLst>
          </a:custGeom>
          <a:ln w="12700">
            <a:solidFill>
              <a:srgbClr val="86A1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-20320" y="122618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778466" y="0"/>
                </a:moveTo>
                <a:lnTo>
                  <a:pt x="7983533" y="0"/>
                </a:lnTo>
              </a:path>
              <a:path w="9163050">
                <a:moveTo>
                  <a:pt x="7983533" y="0"/>
                </a:moveTo>
                <a:lnTo>
                  <a:pt x="8778466" y="0"/>
                </a:lnTo>
              </a:path>
              <a:path w="9163050">
                <a:moveTo>
                  <a:pt x="5793245" y="0"/>
                </a:moveTo>
                <a:lnTo>
                  <a:pt x="4308780" y="0"/>
                </a:lnTo>
              </a:path>
              <a:path w="9163050">
                <a:moveTo>
                  <a:pt x="4308782" y="0"/>
                </a:moveTo>
                <a:lnTo>
                  <a:pt x="5793246" y="0"/>
                </a:lnTo>
              </a:path>
              <a:path w="9163050">
                <a:moveTo>
                  <a:pt x="83781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837815" y="1"/>
                </a:lnTo>
              </a:path>
            </a:pathLst>
          </a:custGeom>
          <a:ln w="12699">
            <a:solidFill>
              <a:srgbClr val="85A1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-20320" y="123761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761503" y="0"/>
                </a:moveTo>
                <a:lnTo>
                  <a:pt x="7966026" y="0"/>
                </a:lnTo>
              </a:path>
              <a:path w="9163050">
                <a:moveTo>
                  <a:pt x="7966026" y="0"/>
                </a:moveTo>
                <a:lnTo>
                  <a:pt x="8761503" y="0"/>
                </a:lnTo>
              </a:path>
              <a:path w="9163050">
                <a:moveTo>
                  <a:pt x="5818348" y="0"/>
                </a:moveTo>
                <a:lnTo>
                  <a:pt x="4344608" y="0"/>
                </a:lnTo>
              </a:path>
              <a:path w="9163050">
                <a:moveTo>
                  <a:pt x="4344611" y="0"/>
                </a:moveTo>
                <a:lnTo>
                  <a:pt x="5818349" y="0"/>
                </a:lnTo>
              </a:path>
              <a:path w="9163050">
                <a:moveTo>
                  <a:pt x="81596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815967" y="1"/>
                </a:lnTo>
              </a:path>
            </a:pathLst>
          </a:custGeom>
          <a:ln w="12699">
            <a:solidFill>
              <a:srgbClr val="84A0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-20320" y="124967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743597" y="0"/>
                </a:moveTo>
                <a:lnTo>
                  <a:pt x="7947547" y="0"/>
                </a:lnTo>
              </a:path>
              <a:path w="9163050">
                <a:moveTo>
                  <a:pt x="7947547" y="0"/>
                </a:moveTo>
                <a:lnTo>
                  <a:pt x="8743597" y="0"/>
                </a:lnTo>
              </a:path>
              <a:path w="9163050">
                <a:moveTo>
                  <a:pt x="5844845" y="0"/>
                </a:moveTo>
                <a:lnTo>
                  <a:pt x="4382428" y="0"/>
                </a:lnTo>
              </a:path>
              <a:path w="9163050">
                <a:moveTo>
                  <a:pt x="4382430" y="0"/>
                </a:moveTo>
                <a:lnTo>
                  <a:pt x="5844846" y="0"/>
                </a:lnTo>
              </a:path>
              <a:path w="9163050">
                <a:moveTo>
                  <a:pt x="79290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792904" y="1"/>
                </a:lnTo>
              </a:path>
            </a:pathLst>
          </a:custGeom>
          <a:ln w="13970">
            <a:solidFill>
              <a:srgbClr val="839F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-20320" y="126174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725691" y="0"/>
                </a:moveTo>
                <a:lnTo>
                  <a:pt x="7929068" y="0"/>
                </a:lnTo>
              </a:path>
              <a:path w="9163050">
                <a:moveTo>
                  <a:pt x="7929067" y="0"/>
                </a:moveTo>
                <a:lnTo>
                  <a:pt x="8725691" y="0"/>
                </a:lnTo>
              </a:path>
              <a:path w="9163050">
                <a:moveTo>
                  <a:pt x="5871342" y="0"/>
                </a:moveTo>
                <a:lnTo>
                  <a:pt x="4420247" y="0"/>
                </a:lnTo>
              </a:path>
              <a:path w="9163050">
                <a:moveTo>
                  <a:pt x="4420249" y="0"/>
                </a:moveTo>
                <a:lnTo>
                  <a:pt x="5871343" y="0"/>
                </a:lnTo>
              </a:path>
              <a:path w="9163050">
                <a:moveTo>
                  <a:pt x="76984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769842" y="1"/>
                </a:lnTo>
              </a:path>
            </a:pathLst>
          </a:custGeom>
          <a:ln w="12700">
            <a:solidFill>
              <a:srgbClr val="829E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-20320" y="127317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708727" y="0"/>
                </a:moveTo>
                <a:lnTo>
                  <a:pt x="7909786" y="0"/>
                </a:lnTo>
              </a:path>
              <a:path w="9163050">
                <a:moveTo>
                  <a:pt x="7909786" y="0"/>
                </a:moveTo>
                <a:lnTo>
                  <a:pt x="8708727" y="0"/>
                </a:lnTo>
              </a:path>
              <a:path w="9163050">
                <a:moveTo>
                  <a:pt x="5896445" y="0"/>
                </a:moveTo>
                <a:lnTo>
                  <a:pt x="4456075" y="0"/>
                </a:lnTo>
              </a:path>
              <a:path w="9163050">
                <a:moveTo>
                  <a:pt x="4456077" y="0"/>
                </a:moveTo>
                <a:lnTo>
                  <a:pt x="5896446" y="0"/>
                </a:lnTo>
              </a:path>
              <a:path w="9163050">
                <a:moveTo>
                  <a:pt x="74799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747994" y="1"/>
                </a:lnTo>
              </a:path>
            </a:pathLst>
          </a:custGeom>
          <a:ln w="12699">
            <a:solidFill>
              <a:srgbClr val="819E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-20320" y="128523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690821" y="0"/>
                </a:moveTo>
                <a:lnTo>
                  <a:pt x="7888242" y="0"/>
                </a:lnTo>
              </a:path>
              <a:path w="9163050">
                <a:moveTo>
                  <a:pt x="7888241" y="0"/>
                </a:moveTo>
                <a:lnTo>
                  <a:pt x="8690821" y="0"/>
                </a:lnTo>
              </a:path>
              <a:path w="9163050">
                <a:moveTo>
                  <a:pt x="5922942" y="0"/>
                </a:moveTo>
                <a:lnTo>
                  <a:pt x="4493895" y="0"/>
                </a:lnTo>
              </a:path>
              <a:path w="9163050">
                <a:moveTo>
                  <a:pt x="4493897" y="0"/>
                </a:moveTo>
                <a:lnTo>
                  <a:pt x="5922943" y="0"/>
                </a:lnTo>
              </a:path>
              <a:path w="9163050">
                <a:moveTo>
                  <a:pt x="72493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724931" y="1"/>
                </a:lnTo>
              </a:path>
            </a:pathLst>
          </a:custGeom>
          <a:ln w="13970">
            <a:solidFill>
              <a:srgbClr val="809D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-20320" y="129730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672915" y="0"/>
                </a:moveTo>
                <a:lnTo>
                  <a:pt x="7866697" y="0"/>
                </a:lnTo>
              </a:path>
              <a:path w="9163050">
                <a:moveTo>
                  <a:pt x="7866697" y="0"/>
                </a:moveTo>
                <a:lnTo>
                  <a:pt x="8672915" y="0"/>
                </a:lnTo>
              </a:path>
              <a:path w="9163050">
                <a:moveTo>
                  <a:pt x="5949439" y="0"/>
                </a:moveTo>
                <a:lnTo>
                  <a:pt x="4531714" y="0"/>
                </a:lnTo>
              </a:path>
              <a:path w="9163050">
                <a:moveTo>
                  <a:pt x="4531716" y="0"/>
                </a:moveTo>
                <a:lnTo>
                  <a:pt x="5949440" y="0"/>
                </a:lnTo>
              </a:path>
              <a:path w="9163050">
                <a:moveTo>
                  <a:pt x="70187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701869" y="1"/>
                </a:lnTo>
              </a:path>
            </a:pathLst>
          </a:custGeom>
          <a:ln w="12700">
            <a:solidFill>
              <a:srgbClr val="7F9C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-20320" y="130873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655952" y="0"/>
                </a:moveTo>
                <a:lnTo>
                  <a:pt x="7846286" y="0"/>
                </a:lnTo>
              </a:path>
              <a:path w="9163050">
                <a:moveTo>
                  <a:pt x="7846286" y="0"/>
                </a:moveTo>
                <a:lnTo>
                  <a:pt x="8655951" y="0"/>
                </a:lnTo>
              </a:path>
              <a:path w="9163050">
                <a:moveTo>
                  <a:pt x="5974542" y="0"/>
                </a:moveTo>
                <a:lnTo>
                  <a:pt x="4567542" y="0"/>
                </a:lnTo>
              </a:path>
              <a:path w="9163050">
                <a:moveTo>
                  <a:pt x="4567544" y="0"/>
                </a:moveTo>
                <a:lnTo>
                  <a:pt x="5974543" y="0"/>
                </a:lnTo>
              </a:path>
              <a:path w="9163050">
                <a:moveTo>
                  <a:pt x="68002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680020" y="1"/>
                </a:lnTo>
              </a:path>
            </a:pathLst>
          </a:custGeom>
          <a:ln w="12699">
            <a:solidFill>
              <a:srgbClr val="7E9B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-20320" y="132016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636964" y="0"/>
                </a:moveTo>
                <a:lnTo>
                  <a:pt x="7825876" y="0"/>
                </a:lnTo>
              </a:path>
              <a:path w="9163050">
                <a:moveTo>
                  <a:pt x="7825875" y="0"/>
                </a:moveTo>
                <a:lnTo>
                  <a:pt x="8636964" y="0"/>
                </a:lnTo>
              </a:path>
              <a:path w="9163050">
                <a:moveTo>
                  <a:pt x="5999644" y="0"/>
                </a:moveTo>
                <a:lnTo>
                  <a:pt x="4603338" y="0"/>
                </a:lnTo>
              </a:path>
              <a:path w="9163050">
                <a:moveTo>
                  <a:pt x="4603340" y="0"/>
                </a:moveTo>
                <a:lnTo>
                  <a:pt x="5999645" y="0"/>
                </a:lnTo>
              </a:path>
              <a:path w="9163050">
                <a:moveTo>
                  <a:pt x="65817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658172" y="1"/>
                </a:lnTo>
              </a:path>
            </a:pathLst>
          </a:custGeom>
          <a:ln w="12699">
            <a:solidFill>
              <a:srgbClr val="7D9B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-20320" y="133222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616100" y="0"/>
                </a:moveTo>
                <a:lnTo>
                  <a:pt x="7804331" y="0"/>
                </a:lnTo>
              </a:path>
              <a:path w="9163050">
                <a:moveTo>
                  <a:pt x="7804331" y="0"/>
                </a:moveTo>
                <a:lnTo>
                  <a:pt x="8616100" y="0"/>
                </a:lnTo>
              </a:path>
              <a:path w="9163050">
                <a:moveTo>
                  <a:pt x="6026141" y="0"/>
                </a:moveTo>
                <a:lnTo>
                  <a:pt x="4640948" y="0"/>
                </a:lnTo>
              </a:path>
              <a:path w="9163050">
                <a:moveTo>
                  <a:pt x="4640950" y="0"/>
                </a:moveTo>
                <a:lnTo>
                  <a:pt x="6026142" y="0"/>
                </a:lnTo>
              </a:path>
              <a:path w="9163050">
                <a:moveTo>
                  <a:pt x="63559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635597" y="1"/>
                </a:lnTo>
              </a:path>
            </a:pathLst>
          </a:custGeom>
          <a:ln w="13970">
            <a:solidFill>
              <a:srgbClr val="7C9A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-20320" y="134429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595235" y="0"/>
                </a:moveTo>
                <a:lnTo>
                  <a:pt x="7782786" y="0"/>
                </a:lnTo>
              </a:path>
              <a:path w="9163050">
                <a:moveTo>
                  <a:pt x="7782786" y="0"/>
                </a:moveTo>
                <a:lnTo>
                  <a:pt x="8595235" y="0"/>
                </a:lnTo>
              </a:path>
              <a:path w="9163050">
                <a:moveTo>
                  <a:pt x="6052639" y="0"/>
                </a:moveTo>
                <a:lnTo>
                  <a:pt x="4678557" y="0"/>
                </a:lnTo>
              </a:path>
              <a:path w="9163050">
                <a:moveTo>
                  <a:pt x="4678559" y="0"/>
                </a:moveTo>
                <a:lnTo>
                  <a:pt x="6052640" y="0"/>
                </a:lnTo>
              </a:path>
              <a:path w="9163050">
                <a:moveTo>
                  <a:pt x="61716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617162" y="1"/>
                </a:lnTo>
              </a:path>
            </a:pathLst>
          </a:custGeom>
          <a:ln w="12700">
            <a:solidFill>
              <a:srgbClr val="7B99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-20320" y="135572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575469" y="0"/>
                </a:moveTo>
                <a:lnTo>
                  <a:pt x="7762165" y="0"/>
                </a:lnTo>
              </a:path>
              <a:path w="9163050">
                <a:moveTo>
                  <a:pt x="7762165" y="0"/>
                </a:moveTo>
                <a:lnTo>
                  <a:pt x="8575469" y="0"/>
                </a:lnTo>
              </a:path>
              <a:path w="9163050">
                <a:moveTo>
                  <a:pt x="6077741" y="0"/>
                </a:moveTo>
                <a:lnTo>
                  <a:pt x="4714188" y="0"/>
                </a:lnTo>
              </a:path>
              <a:path w="9163050">
                <a:moveTo>
                  <a:pt x="4714190" y="0"/>
                </a:moveTo>
                <a:lnTo>
                  <a:pt x="6077742" y="0"/>
                </a:lnTo>
              </a:path>
              <a:path w="9163050">
                <a:moveTo>
                  <a:pt x="59969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99697" y="1"/>
                </a:lnTo>
              </a:path>
            </a:pathLst>
          </a:custGeom>
          <a:ln w="12699">
            <a:solidFill>
              <a:srgbClr val="7A99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-20320" y="136715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555703" y="0"/>
                </a:moveTo>
                <a:lnTo>
                  <a:pt x="7737972" y="0"/>
                </a:lnTo>
              </a:path>
              <a:path w="9163050">
                <a:moveTo>
                  <a:pt x="7737971" y="0"/>
                </a:moveTo>
                <a:lnTo>
                  <a:pt x="8555703" y="0"/>
                </a:lnTo>
              </a:path>
              <a:path w="9163050">
                <a:moveTo>
                  <a:pt x="6102844" y="0"/>
                </a:moveTo>
                <a:lnTo>
                  <a:pt x="4749818" y="0"/>
                </a:lnTo>
              </a:path>
              <a:path w="9163050">
                <a:moveTo>
                  <a:pt x="4749820" y="0"/>
                </a:moveTo>
                <a:lnTo>
                  <a:pt x="6102845" y="0"/>
                </a:lnTo>
              </a:path>
              <a:path w="9163050">
                <a:moveTo>
                  <a:pt x="58223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82232" y="1"/>
                </a:lnTo>
              </a:path>
            </a:pathLst>
          </a:custGeom>
          <a:ln w="12700">
            <a:solidFill>
              <a:srgbClr val="7999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-20320" y="137922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534839" y="0"/>
                </a:moveTo>
                <a:lnTo>
                  <a:pt x="7712434" y="0"/>
                </a:lnTo>
              </a:path>
              <a:path w="9163050">
                <a:moveTo>
                  <a:pt x="7712434" y="0"/>
                </a:moveTo>
                <a:lnTo>
                  <a:pt x="8534839" y="0"/>
                </a:lnTo>
              </a:path>
              <a:path w="9163050">
                <a:moveTo>
                  <a:pt x="6129341" y="0"/>
                </a:moveTo>
                <a:lnTo>
                  <a:pt x="4787428" y="0"/>
                </a:lnTo>
              </a:path>
              <a:path w="9163050">
                <a:moveTo>
                  <a:pt x="4787430" y="0"/>
                </a:moveTo>
                <a:lnTo>
                  <a:pt x="6129342" y="0"/>
                </a:lnTo>
              </a:path>
              <a:path w="9163050">
                <a:moveTo>
                  <a:pt x="56379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63796" y="1"/>
                </a:lnTo>
              </a:path>
            </a:pathLst>
          </a:custGeom>
          <a:ln w="13970">
            <a:solidFill>
              <a:srgbClr val="7897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-20320" y="139128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513974" y="0"/>
                </a:moveTo>
                <a:lnTo>
                  <a:pt x="7686897" y="0"/>
                </a:lnTo>
              </a:path>
              <a:path w="9163050">
                <a:moveTo>
                  <a:pt x="7686896" y="0"/>
                </a:moveTo>
                <a:lnTo>
                  <a:pt x="8513974" y="0"/>
                </a:lnTo>
              </a:path>
              <a:path w="9163050">
                <a:moveTo>
                  <a:pt x="6155838" y="0"/>
                </a:moveTo>
                <a:lnTo>
                  <a:pt x="4825038" y="0"/>
                </a:lnTo>
              </a:path>
              <a:path w="9163050">
                <a:moveTo>
                  <a:pt x="4825040" y="0"/>
                </a:moveTo>
                <a:lnTo>
                  <a:pt x="6155839" y="0"/>
                </a:lnTo>
              </a:path>
              <a:path w="9163050">
                <a:moveTo>
                  <a:pt x="54536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45361" y="1"/>
                </a:lnTo>
              </a:path>
            </a:pathLst>
          </a:custGeom>
          <a:ln w="12699">
            <a:solidFill>
              <a:srgbClr val="7796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-20320" y="140271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494208" y="0"/>
                </a:moveTo>
                <a:lnTo>
                  <a:pt x="7662703" y="0"/>
                </a:lnTo>
              </a:path>
              <a:path w="9163050">
                <a:moveTo>
                  <a:pt x="7662703" y="0"/>
                </a:moveTo>
                <a:lnTo>
                  <a:pt x="8494208" y="0"/>
                </a:lnTo>
              </a:path>
              <a:path w="9163050">
                <a:moveTo>
                  <a:pt x="6184296" y="0"/>
                </a:moveTo>
                <a:lnTo>
                  <a:pt x="4860668" y="0"/>
                </a:lnTo>
              </a:path>
              <a:path w="9163050">
                <a:moveTo>
                  <a:pt x="4860670" y="0"/>
                </a:moveTo>
                <a:lnTo>
                  <a:pt x="6184297" y="0"/>
                </a:lnTo>
              </a:path>
              <a:path w="9163050">
                <a:moveTo>
                  <a:pt x="52789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27896" y="1"/>
                </a:lnTo>
              </a:path>
            </a:pathLst>
          </a:custGeom>
          <a:ln w="12699">
            <a:solidFill>
              <a:srgbClr val="7696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-20320" y="141477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473344" y="0"/>
                </a:moveTo>
                <a:lnTo>
                  <a:pt x="7637166" y="0"/>
                </a:lnTo>
              </a:path>
              <a:path w="9163050">
                <a:moveTo>
                  <a:pt x="7637165" y="0"/>
                </a:moveTo>
                <a:lnTo>
                  <a:pt x="8473344" y="0"/>
                </a:lnTo>
              </a:path>
              <a:path w="9163050">
                <a:moveTo>
                  <a:pt x="6217877" y="0"/>
                </a:moveTo>
                <a:lnTo>
                  <a:pt x="4898278" y="0"/>
                </a:lnTo>
              </a:path>
              <a:path w="9163050">
                <a:moveTo>
                  <a:pt x="4898280" y="0"/>
                </a:moveTo>
                <a:lnTo>
                  <a:pt x="6217878" y="0"/>
                </a:lnTo>
              </a:path>
              <a:path w="9163050">
                <a:moveTo>
                  <a:pt x="50946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09461" y="1"/>
                </a:lnTo>
              </a:path>
            </a:pathLst>
          </a:custGeom>
          <a:ln w="13970">
            <a:solidFill>
              <a:srgbClr val="7595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-20320" y="142684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452480" y="0"/>
                </a:moveTo>
                <a:lnTo>
                  <a:pt x="7611628" y="0"/>
                </a:lnTo>
              </a:path>
              <a:path w="9163050">
                <a:moveTo>
                  <a:pt x="7611628" y="0"/>
                </a:moveTo>
                <a:lnTo>
                  <a:pt x="8452480" y="0"/>
                </a:lnTo>
              </a:path>
              <a:path w="9163050">
                <a:moveTo>
                  <a:pt x="6251458" y="0"/>
                </a:moveTo>
                <a:lnTo>
                  <a:pt x="4935888" y="0"/>
                </a:lnTo>
              </a:path>
              <a:path w="9163050">
                <a:moveTo>
                  <a:pt x="4935889" y="0"/>
                </a:moveTo>
                <a:lnTo>
                  <a:pt x="6251459" y="0"/>
                </a:lnTo>
              </a:path>
              <a:path w="9163050">
                <a:moveTo>
                  <a:pt x="49102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91025" y="1"/>
                </a:lnTo>
              </a:path>
            </a:pathLst>
          </a:custGeom>
          <a:ln w="12700">
            <a:solidFill>
              <a:srgbClr val="7494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-20320" y="143827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432714" y="0"/>
                </a:moveTo>
                <a:lnTo>
                  <a:pt x="7584058" y="0"/>
                </a:lnTo>
              </a:path>
              <a:path w="9163050">
                <a:moveTo>
                  <a:pt x="7584058" y="0"/>
                </a:moveTo>
                <a:lnTo>
                  <a:pt x="8432713" y="0"/>
                </a:lnTo>
              </a:path>
              <a:path w="9163050">
                <a:moveTo>
                  <a:pt x="6283272" y="0"/>
                </a:moveTo>
                <a:lnTo>
                  <a:pt x="4971518" y="0"/>
                </a:lnTo>
              </a:path>
              <a:path w="9163050">
                <a:moveTo>
                  <a:pt x="4971520" y="0"/>
                </a:moveTo>
                <a:lnTo>
                  <a:pt x="6283273" y="0"/>
                </a:lnTo>
              </a:path>
              <a:path w="9163050">
                <a:moveTo>
                  <a:pt x="47356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73560" y="1"/>
                </a:lnTo>
              </a:path>
            </a:pathLst>
          </a:custGeom>
          <a:ln w="12699">
            <a:solidFill>
              <a:srgbClr val="7393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-20320" y="144970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412947" y="0"/>
                </a:moveTo>
                <a:lnTo>
                  <a:pt x="7554341" y="0"/>
                </a:lnTo>
              </a:path>
              <a:path w="9163050">
                <a:moveTo>
                  <a:pt x="7554340" y="0"/>
                </a:moveTo>
                <a:lnTo>
                  <a:pt x="8412947" y="0"/>
                </a:lnTo>
              </a:path>
              <a:path w="9163050">
                <a:moveTo>
                  <a:pt x="6315085" y="0"/>
                </a:moveTo>
                <a:lnTo>
                  <a:pt x="5007148" y="0"/>
                </a:lnTo>
              </a:path>
              <a:path w="9163050">
                <a:moveTo>
                  <a:pt x="5007150" y="0"/>
                </a:moveTo>
                <a:lnTo>
                  <a:pt x="6315086" y="0"/>
                </a:lnTo>
              </a:path>
              <a:path w="9163050">
                <a:moveTo>
                  <a:pt x="45609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56095" y="1"/>
                </a:lnTo>
              </a:path>
            </a:pathLst>
          </a:custGeom>
          <a:ln w="12700">
            <a:solidFill>
              <a:srgbClr val="7293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-20320" y="146177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392083" y="0"/>
                </a:moveTo>
                <a:lnTo>
                  <a:pt x="7522971" y="0"/>
                </a:lnTo>
              </a:path>
              <a:path w="9163050">
                <a:moveTo>
                  <a:pt x="7522971" y="0"/>
                </a:moveTo>
                <a:lnTo>
                  <a:pt x="8392083" y="0"/>
                </a:lnTo>
              </a:path>
              <a:path w="9163050">
                <a:moveTo>
                  <a:pt x="6348666" y="0"/>
                </a:moveTo>
                <a:lnTo>
                  <a:pt x="5044758" y="0"/>
                </a:lnTo>
              </a:path>
              <a:path w="9163050">
                <a:moveTo>
                  <a:pt x="5044760" y="0"/>
                </a:moveTo>
                <a:lnTo>
                  <a:pt x="6348667" y="0"/>
                </a:lnTo>
              </a:path>
              <a:path w="9163050">
                <a:moveTo>
                  <a:pt x="43766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37660" y="1"/>
                </a:lnTo>
              </a:path>
            </a:pathLst>
          </a:custGeom>
          <a:ln w="13970">
            <a:solidFill>
              <a:srgbClr val="7192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-20320" y="147383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371219" y="0"/>
                </a:moveTo>
                <a:lnTo>
                  <a:pt x="7491603" y="0"/>
                </a:lnTo>
              </a:path>
              <a:path w="9163050">
                <a:moveTo>
                  <a:pt x="7491602" y="0"/>
                </a:moveTo>
                <a:lnTo>
                  <a:pt x="8371219" y="0"/>
                </a:lnTo>
              </a:path>
              <a:path w="9163050">
                <a:moveTo>
                  <a:pt x="6382628" y="0"/>
                </a:moveTo>
                <a:lnTo>
                  <a:pt x="5082368" y="0"/>
                </a:lnTo>
              </a:path>
              <a:path w="9163050">
                <a:moveTo>
                  <a:pt x="5082370" y="0"/>
                </a:moveTo>
                <a:lnTo>
                  <a:pt x="6382629" y="0"/>
                </a:lnTo>
              </a:path>
              <a:path w="9163050">
                <a:moveTo>
                  <a:pt x="41922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9225" y="1"/>
                </a:lnTo>
              </a:path>
            </a:pathLst>
          </a:custGeom>
          <a:ln w="12699">
            <a:solidFill>
              <a:srgbClr val="7091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-20320" y="148526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349640" y="0"/>
                </a:moveTo>
                <a:lnTo>
                  <a:pt x="7461885" y="0"/>
                </a:lnTo>
              </a:path>
              <a:path w="9163050">
                <a:moveTo>
                  <a:pt x="7461884" y="0"/>
                </a:moveTo>
                <a:lnTo>
                  <a:pt x="8349640" y="0"/>
                </a:lnTo>
              </a:path>
              <a:path w="9163050">
                <a:moveTo>
                  <a:pt x="6421295" y="0"/>
                </a:moveTo>
                <a:lnTo>
                  <a:pt x="5117998" y="0"/>
                </a:lnTo>
              </a:path>
              <a:path w="9163050">
                <a:moveTo>
                  <a:pt x="5118000" y="0"/>
                </a:moveTo>
                <a:lnTo>
                  <a:pt x="6421296" y="0"/>
                </a:lnTo>
              </a:path>
              <a:path w="9163050">
                <a:moveTo>
                  <a:pt x="40176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01760" y="1"/>
                </a:lnTo>
              </a:path>
            </a:pathLst>
          </a:custGeom>
          <a:ln w="12699">
            <a:solidFill>
              <a:srgbClr val="6F91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-20320" y="149669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325213" y="0"/>
                </a:moveTo>
                <a:lnTo>
                  <a:pt x="7430602" y="0"/>
                </a:lnTo>
              </a:path>
              <a:path w="9163050">
                <a:moveTo>
                  <a:pt x="7430602" y="0"/>
                </a:moveTo>
                <a:lnTo>
                  <a:pt x="8325213" y="0"/>
                </a:lnTo>
              </a:path>
              <a:path w="9163050">
                <a:moveTo>
                  <a:pt x="6459963" y="0"/>
                </a:moveTo>
                <a:lnTo>
                  <a:pt x="5153628" y="0"/>
                </a:lnTo>
              </a:path>
              <a:path w="9163050">
                <a:moveTo>
                  <a:pt x="5153630" y="0"/>
                </a:moveTo>
                <a:lnTo>
                  <a:pt x="6459964" y="0"/>
                </a:lnTo>
              </a:path>
              <a:path w="9163050">
                <a:moveTo>
                  <a:pt x="38619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386197" y="1"/>
                </a:lnTo>
              </a:path>
            </a:pathLst>
          </a:custGeom>
          <a:ln w="12700">
            <a:solidFill>
              <a:srgbClr val="6E90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-20320" y="150876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299429" y="0"/>
                </a:moveTo>
                <a:lnTo>
                  <a:pt x="7389327" y="0"/>
                </a:lnTo>
              </a:path>
              <a:path w="9163050">
                <a:moveTo>
                  <a:pt x="7389327" y="0"/>
                </a:moveTo>
                <a:lnTo>
                  <a:pt x="8299429" y="0"/>
                </a:lnTo>
              </a:path>
              <a:path w="9163050">
                <a:moveTo>
                  <a:pt x="6500778" y="0"/>
                </a:moveTo>
                <a:lnTo>
                  <a:pt x="5191238" y="0"/>
                </a:lnTo>
              </a:path>
              <a:path w="9163050">
                <a:moveTo>
                  <a:pt x="5191240" y="0"/>
                </a:moveTo>
                <a:lnTo>
                  <a:pt x="6500779" y="0"/>
                </a:lnTo>
              </a:path>
              <a:path w="9163050">
                <a:moveTo>
                  <a:pt x="37105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371048" y="1"/>
                </a:lnTo>
              </a:path>
            </a:pathLst>
          </a:custGeom>
          <a:ln w="13970">
            <a:solidFill>
              <a:srgbClr val="6D8F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-20320" y="152082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273645" y="0"/>
                </a:moveTo>
                <a:lnTo>
                  <a:pt x="7348052" y="0"/>
                </a:lnTo>
              </a:path>
              <a:path w="9163050">
                <a:moveTo>
                  <a:pt x="7348052" y="0"/>
                </a:moveTo>
                <a:lnTo>
                  <a:pt x="8273645" y="0"/>
                </a:lnTo>
              </a:path>
              <a:path w="9163050">
                <a:moveTo>
                  <a:pt x="6541594" y="0"/>
                </a:moveTo>
                <a:lnTo>
                  <a:pt x="5228848" y="0"/>
                </a:lnTo>
              </a:path>
              <a:path w="9163050">
                <a:moveTo>
                  <a:pt x="5228850" y="0"/>
                </a:moveTo>
                <a:lnTo>
                  <a:pt x="6541595" y="0"/>
                </a:lnTo>
              </a:path>
              <a:path w="9163050">
                <a:moveTo>
                  <a:pt x="35590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355899" y="1"/>
                </a:lnTo>
              </a:path>
            </a:pathLst>
          </a:custGeom>
          <a:ln w="12699">
            <a:solidFill>
              <a:srgbClr val="6C8E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-20320" y="153288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247861" y="0"/>
                </a:moveTo>
                <a:lnTo>
                  <a:pt x="7306777" y="0"/>
                </a:lnTo>
              </a:path>
              <a:path w="9163050">
                <a:moveTo>
                  <a:pt x="7306777" y="0"/>
                </a:moveTo>
                <a:lnTo>
                  <a:pt x="8247861" y="0"/>
                </a:lnTo>
              </a:path>
              <a:path w="9163050">
                <a:moveTo>
                  <a:pt x="6582410" y="0"/>
                </a:moveTo>
                <a:lnTo>
                  <a:pt x="5266458" y="0"/>
                </a:lnTo>
              </a:path>
              <a:path w="9163050">
                <a:moveTo>
                  <a:pt x="5266460" y="0"/>
                </a:moveTo>
                <a:lnTo>
                  <a:pt x="6582411" y="0"/>
                </a:lnTo>
              </a:path>
              <a:path w="9163050">
                <a:moveTo>
                  <a:pt x="34075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340749" y="1"/>
                </a:lnTo>
              </a:path>
            </a:pathLst>
          </a:custGeom>
          <a:ln w="13970">
            <a:solidFill>
              <a:srgbClr val="6B8E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-20320" y="154495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222077" y="0"/>
                </a:moveTo>
                <a:lnTo>
                  <a:pt x="7261252" y="0"/>
                </a:lnTo>
              </a:path>
              <a:path w="9163050">
                <a:moveTo>
                  <a:pt x="7261251" y="0"/>
                </a:moveTo>
                <a:lnTo>
                  <a:pt x="8222077" y="0"/>
                </a:lnTo>
              </a:path>
              <a:path w="9163050">
                <a:moveTo>
                  <a:pt x="6644399" y="0"/>
                </a:moveTo>
                <a:lnTo>
                  <a:pt x="5304068" y="0"/>
                </a:lnTo>
              </a:path>
              <a:path w="9163050">
                <a:moveTo>
                  <a:pt x="5304069" y="0"/>
                </a:moveTo>
                <a:lnTo>
                  <a:pt x="6644400" y="0"/>
                </a:lnTo>
              </a:path>
              <a:path w="9163050">
                <a:moveTo>
                  <a:pt x="32560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325600" y="1"/>
                </a:lnTo>
              </a:path>
            </a:pathLst>
          </a:custGeom>
          <a:ln w="12700">
            <a:solidFill>
              <a:srgbClr val="6A8D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-20320" y="155638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197650" y="0"/>
                </a:moveTo>
                <a:lnTo>
                  <a:pt x="7196648" y="0"/>
                </a:lnTo>
              </a:path>
              <a:path w="9163050">
                <a:moveTo>
                  <a:pt x="7196646" y="0"/>
                </a:moveTo>
                <a:lnTo>
                  <a:pt x="8197649" y="0"/>
                </a:lnTo>
              </a:path>
              <a:path w="9163050">
                <a:moveTo>
                  <a:pt x="6703125" y="0"/>
                </a:moveTo>
                <a:lnTo>
                  <a:pt x="5339698" y="0"/>
                </a:lnTo>
              </a:path>
              <a:path w="9163050">
                <a:moveTo>
                  <a:pt x="5339700" y="0"/>
                </a:moveTo>
                <a:lnTo>
                  <a:pt x="6703127" y="0"/>
                </a:lnTo>
              </a:path>
              <a:path w="9163050">
                <a:moveTo>
                  <a:pt x="31125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311248" y="1"/>
                </a:lnTo>
              </a:path>
            </a:pathLst>
          </a:custGeom>
          <a:ln w="12699">
            <a:solidFill>
              <a:srgbClr val="698C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-20320" y="156781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173223" y="0"/>
                </a:moveTo>
                <a:lnTo>
                  <a:pt x="7132043" y="0"/>
                </a:lnTo>
              </a:path>
              <a:path w="9163050">
                <a:moveTo>
                  <a:pt x="7132042" y="0"/>
                </a:moveTo>
                <a:lnTo>
                  <a:pt x="8173222" y="0"/>
                </a:lnTo>
              </a:path>
              <a:path w="9163050">
                <a:moveTo>
                  <a:pt x="6761852" y="0"/>
                </a:moveTo>
                <a:lnTo>
                  <a:pt x="5375328" y="0"/>
                </a:lnTo>
              </a:path>
              <a:path w="9163050">
                <a:moveTo>
                  <a:pt x="5375330" y="0"/>
                </a:moveTo>
                <a:lnTo>
                  <a:pt x="6761853" y="0"/>
                </a:lnTo>
              </a:path>
              <a:path w="9163050">
                <a:moveTo>
                  <a:pt x="29689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96896" y="1"/>
                </a:lnTo>
              </a:path>
            </a:pathLst>
          </a:custGeom>
          <a:ln w="12699">
            <a:solidFill>
              <a:srgbClr val="688B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-20320" y="157987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147439" y="0"/>
                </a:moveTo>
                <a:lnTo>
                  <a:pt x="6997700" y="0"/>
                </a:lnTo>
              </a:path>
              <a:path w="9163050">
                <a:moveTo>
                  <a:pt x="6997695" y="0"/>
                </a:moveTo>
                <a:lnTo>
                  <a:pt x="8147438" y="0"/>
                </a:lnTo>
              </a:path>
              <a:path w="9163050">
                <a:moveTo>
                  <a:pt x="6896330" y="0"/>
                </a:moveTo>
                <a:lnTo>
                  <a:pt x="5412938" y="0"/>
                </a:lnTo>
              </a:path>
              <a:path w="9163050">
                <a:moveTo>
                  <a:pt x="5412940" y="0"/>
                </a:moveTo>
                <a:lnTo>
                  <a:pt x="6896334" y="0"/>
                </a:lnTo>
              </a:path>
              <a:path w="9163050">
                <a:moveTo>
                  <a:pt x="28174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81747" y="1"/>
                </a:lnTo>
              </a:path>
            </a:pathLst>
          </a:custGeom>
          <a:ln w="13970">
            <a:solidFill>
              <a:srgbClr val="678B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-20320" y="159194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121655" y="0"/>
                </a:moveTo>
                <a:lnTo>
                  <a:pt x="5450548" y="0"/>
                </a:lnTo>
              </a:path>
              <a:path w="9163050">
                <a:moveTo>
                  <a:pt x="5450549" y="0"/>
                </a:moveTo>
                <a:lnTo>
                  <a:pt x="8121654" y="0"/>
                </a:lnTo>
              </a:path>
              <a:path w="9163050">
                <a:moveTo>
                  <a:pt x="26659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66598" y="1"/>
                </a:lnTo>
              </a:path>
            </a:pathLst>
          </a:custGeom>
          <a:ln w="12700">
            <a:solidFill>
              <a:srgbClr val="668A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-20320" y="160337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097228" y="0"/>
                </a:moveTo>
                <a:lnTo>
                  <a:pt x="5486178" y="0"/>
                </a:lnTo>
              </a:path>
              <a:path w="9163050">
                <a:moveTo>
                  <a:pt x="5486180" y="0"/>
                </a:moveTo>
                <a:lnTo>
                  <a:pt x="8097227" y="0"/>
                </a:lnTo>
              </a:path>
              <a:path w="9163050">
                <a:moveTo>
                  <a:pt x="25224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52246" y="1"/>
                </a:lnTo>
              </a:path>
            </a:pathLst>
          </a:custGeom>
          <a:ln w="12699">
            <a:solidFill>
              <a:srgbClr val="6689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-20320" y="161480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072801" y="0"/>
                </a:moveTo>
                <a:lnTo>
                  <a:pt x="5521809" y="0"/>
                </a:lnTo>
              </a:path>
              <a:path w="9163050">
                <a:moveTo>
                  <a:pt x="5521810" y="0"/>
                </a:moveTo>
                <a:lnTo>
                  <a:pt x="8072800" y="0"/>
                </a:lnTo>
              </a:path>
              <a:path w="9163050">
                <a:moveTo>
                  <a:pt x="23789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37894" y="1"/>
                </a:lnTo>
              </a:path>
            </a:pathLst>
          </a:custGeom>
          <a:ln w="12700">
            <a:solidFill>
              <a:srgbClr val="6488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-20320" y="162687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047017" y="0"/>
                </a:moveTo>
                <a:lnTo>
                  <a:pt x="5559418" y="0"/>
                </a:lnTo>
              </a:path>
              <a:path w="9163050">
                <a:moveTo>
                  <a:pt x="5559420" y="0"/>
                </a:moveTo>
                <a:lnTo>
                  <a:pt x="8047016" y="0"/>
                </a:lnTo>
              </a:path>
              <a:path w="9163050">
                <a:moveTo>
                  <a:pt x="22274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22744" y="1"/>
                </a:lnTo>
              </a:path>
            </a:pathLst>
          </a:custGeom>
          <a:ln w="13970">
            <a:solidFill>
              <a:srgbClr val="6388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-20320" y="163893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8020985" y="0"/>
                </a:moveTo>
                <a:lnTo>
                  <a:pt x="5597028" y="0"/>
                </a:lnTo>
              </a:path>
              <a:path w="9163050">
                <a:moveTo>
                  <a:pt x="5597030" y="0"/>
                </a:moveTo>
                <a:lnTo>
                  <a:pt x="8020985" y="0"/>
                </a:lnTo>
              </a:path>
              <a:path w="9163050">
                <a:moveTo>
                  <a:pt x="20759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07595" y="1"/>
                </a:lnTo>
              </a:path>
            </a:pathLst>
          </a:custGeom>
          <a:ln w="12699">
            <a:solidFill>
              <a:srgbClr val="6287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-20320" y="165036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992110" y="0"/>
                </a:moveTo>
                <a:lnTo>
                  <a:pt x="5632658" y="0"/>
                </a:lnTo>
              </a:path>
              <a:path w="9163050">
                <a:moveTo>
                  <a:pt x="5632660" y="0"/>
                </a:moveTo>
                <a:lnTo>
                  <a:pt x="7992109" y="0"/>
                </a:lnTo>
              </a:path>
              <a:path w="9163050">
                <a:moveTo>
                  <a:pt x="19324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93243" y="1"/>
                </a:lnTo>
              </a:path>
            </a:pathLst>
          </a:custGeom>
          <a:ln w="12699">
            <a:solidFill>
              <a:srgbClr val="6186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-20320" y="1662429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961630" y="0"/>
                </a:moveTo>
                <a:lnTo>
                  <a:pt x="5670268" y="0"/>
                </a:lnTo>
              </a:path>
              <a:path w="9163050">
                <a:moveTo>
                  <a:pt x="5670270" y="0"/>
                </a:moveTo>
                <a:lnTo>
                  <a:pt x="7961629" y="0"/>
                </a:lnTo>
              </a:path>
              <a:path w="9163050">
                <a:moveTo>
                  <a:pt x="17888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78881" y="1"/>
                </a:lnTo>
              </a:path>
            </a:pathLst>
          </a:custGeom>
          <a:ln w="13970">
            <a:solidFill>
              <a:srgbClr val="6086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-20320" y="167449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931150" y="0"/>
                </a:moveTo>
                <a:lnTo>
                  <a:pt x="5707878" y="0"/>
                </a:lnTo>
              </a:path>
              <a:path w="9163050">
                <a:moveTo>
                  <a:pt x="5707879" y="0"/>
                </a:moveTo>
                <a:lnTo>
                  <a:pt x="7931149" y="0"/>
                </a:lnTo>
              </a:path>
              <a:path w="9163050">
                <a:moveTo>
                  <a:pt x="16622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66222" y="1"/>
                </a:lnTo>
              </a:path>
            </a:pathLst>
          </a:custGeom>
          <a:ln w="12700">
            <a:solidFill>
              <a:srgbClr val="5F85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-20320" y="168592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902274" y="0"/>
                </a:moveTo>
                <a:lnTo>
                  <a:pt x="5743508" y="0"/>
                </a:lnTo>
              </a:path>
              <a:path w="9163050">
                <a:moveTo>
                  <a:pt x="5743510" y="0"/>
                </a:moveTo>
                <a:lnTo>
                  <a:pt x="7902273" y="0"/>
                </a:lnTo>
              </a:path>
              <a:path w="9163050">
                <a:moveTo>
                  <a:pt x="15423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54230" y="1"/>
                </a:lnTo>
              </a:path>
            </a:pathLst>
          </a:custGeom>
          <a:ln w="12699">
            <a:solidFill>
              <a:srgbClr val="5E84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-20320" y="169735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873398" y="0"/>
                </a:moveTo>
                <a:lnTo>
                  <a:pt x="5779139" y="0"/>
                </a:lnTo>
              </a:path>
              <a:path w="9163050">
                <a:moveTo>
                  <a:pt x="5779140" y="0"/>
                </a:moveTo>
                <a:lnTo>
                  <a:pt x="7873397" y="0"/>
                </a:lnTo>
              </a:path>
              <a:path w="9163050">
                <a:moveTo>
                  <a:pt x="14224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42238" y="1"/>
                </a:lnTo>
              </a:path>
            </a:pathLst>
          </a:custGeom>
          <a:ln w="12700">
            <a:solidFill>
              <a:srgbClr val="5D83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-20320" y="170942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842918" y="0"/>
                </a:moveTo>
                <a:lnTo>
                  <a:pt x="5817978" y="0"/>
                </a:lnTo>
              </a:path>
              <a:path w="9163050">
                <a:moveTo>
                  <a:pt x="5817980" y="0"/>
                </a:moveTo>
                <a:lnTo>
                  <a:pt x="7842917" y="0"/>
                </a:lnTo>
              </a:path>
              <a:path w="9163050">
                <a:moveTo>
                  <a:pt x="12958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29580" y="1"/>
                </a:lnTo>
              </a:path>
            </a:pathLst>
          </a:custGeom>
          <a:ln w="13970">
            <a:solidFill>
              <a:srgbClr val="5C83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-20320" y="172148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806443" y="0"/>
                </a:moveTo>
                <a:lnTo>
                  <a:pt x="5867273" y="0"/>
                </a:lnTo>
              </a:path>
              <a:path w="9163050">
                <a:moveTo>
                  <a:pt x="5867274" y="0"/>
                </a:moveTo>
                <a:lnTo>
                  <a:pt x="7806443" y="0"/>
                </a:lnTo>
              </a:path>
              <a:path w="9163050">
                <a:moveTo>
                  <a:pt x="11692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16921" y="1"/>
                </a:lnTo>
              </a:path>
            </a:pathLst>
          </a:custGeom>
          <a:ln w="12699">
            <a:solidFill>
              <a:srgbClr val="5B82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-20320" y="173291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771220" y="0"/>
                </a:moveTo>
                <a:lnTo>
                  <a:pt x="5913972" y="0"/>
                </a:lnTo>
              </a:path>
              <a:path w="9163050">
                <a:moveTo>
                  <a:pt x="5913974" y="0"/>
                </a:moveTo>
                <a:lnTo>
                  <a:pt x="7771220" y="0"/>
                </a:lnTo>
              </a:path>
              <a:path w="9163050">
                <a:moveTo>
                  <a:pt x="10493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04929" y="1"/>
                </a:lnTo>
              </a:path>
            </a:pathLst>
          </a:custGeom>
          <a:ln w="12699">
            <a:solidFill>
              <a:srgbClr val="5A81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-20320" y="174434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735997" y="0"/>
                </a:moveTo>
                <a:lnTo>
                  <a:pt x="5960672" y="0"/>
                </a:lnTo>
              </a:path>
              <a:path w="9163050">
                <a:moveTo>
                  <a:pt x="5960674" y="0"/>
                </a:moveTo>
                <a:lnTo>
                  <a:pt x="7735997" y="0"/>
                </a:lnTo>
              </a:path>
              <a:path w="9163050">
                <a:moveTo>
                  <a:pt x="9293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92937" y="1"/>
                </a:lnTo>
              </a:path>
            </a:pathLst>
          </a:custGeom>
          <a:ln w="12700">
            <a:solidFill>
              <a:srgbClr val="5980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-20320" y="175641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698817" y="0"/>
                </a:moveTo>
                <a:lnTo>
                  <a:pt x="6009966" y="0"/>
                </a:lnTo>
              </a:path>
              <a:path w="9163050">
                <a:moveTo>
                  <a:pt x="6009968" y="0"/>
                </a:moveTo>
                <a:lnTo>
                  <a:pt x="7698817" y="0"/>
                </a:lnTo>
              </a:path>
              <a:path w="9163050">
                <a:moveTo>
                  <a:pt x="8028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80279" y="1"/>
                </a:lnTo>
              </a:path>
            </a:pathLst>
          </a:custGeom>
          <a:ln w="13970">
            <a:solidFill>
              <a:srgbClr val="5880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-20320" y="176847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661637" y="0"/>
                </a:moveTo>
                <a:lnTo>
                  <a:pt x="6059260" y="0"/>
                </a:lnTo>
              </a:path>
              <a:path w="9163050">
                <a:moveTo>
                  <a:pt x="6059262" y="0"/>
                </a:moveTo>
                <a:lnTo>
                  <a:pt x="7661637" y="0"/>
                </a:lnTo>
              </a:path>
              <a:path w="9163050">
                <a:moveTo>
                  <a:pt x="6762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67620" y="1"/>
                </a:lnTo>
              </a:path>
            </a:pathLst>
          </a:custGeom>
          <a:ln w="12699">
            <a:solidFill>
              <a:srgbClr val="577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-20320" y="177990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620873" y="0"/>
                </a:moveTo>
                <a:lnTo>
                  <a:pt x="6105960" y="0"/>
                </a:lnTo>
              </a:path>
              <a:path w="9163050">
                <a:moveTo>
                  <a:pt x="6105962" y="0"/>
                </a:moveTo>
                <a:lnTo>
                  <a:pt x="7620872" y="0"/>
                </a:lnTo>
              </a:path>
              <a:path w="9163050">
                <a:moveTo>
                  <a:pt x="5563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5628" y="1"/>
                </a:lnTo>
              </a:path>
            </a:pathLst>
          </a:custGeom>
          <a:ln w="12700">
            <a:solidFill>
              <a:srgbClr val="567E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-20320" y="179197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574121" y="0"/>
                </a:moveTo>
                <a:lnTo>
                  <a:pt x="6155254" y="0"/>
                </a:lnTo>
              </a:path>
              <a:path w="9163050">
                <a:moveTo>
                  <a:pt x="6155256" y="0"/>
                </a:moveTo>
                <a:lnTo>
                  <a:pt x="7574120" y="0"/>
                </a:lnTo>
              </a:path>
              <a:path w="9163050">
                <a:moveTo>
                  <a:pt x="4297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2970" y="1"/>
                </a:lnTo>
              </a:path>
            </a:pathLst>
          </a:custGeom>
          <a:ln w="13970">
            <a:solidFill>
              <a:srgbClr val="557E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-20320" y="180403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527369" y="0"/>
                </a:moveTo>
                <a:lnTo>
                  <a:pt x="6204548" y="0"/>
                </a:lnTo>
              </a:path>
              <a:path w="9163050">
                <a:moveTo>
                  <a:pt x="6204550" y="0"/>
                </a:moveTo>
                <a:lnTo>
                  <a:pt x="7527368" y="0"/>
                </a:lnTo>
              </a:path>
              <a:path w="9163050">
                <a:moveTo>
                  <a:pt x="3031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30312" y="1"/>
                </a:lnTo>
              </a:path>
            </a:pathLst>
          </a:custGeom>
          <a:ln w="12699">
            <a:solidFill>
              <a:srgbClr val="547D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-20320" y="181546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483078" y="0"/>
                </a:moveTo>
                <a:lnTo>
                  <a:pt x="6251248" y="0"/>
                </a:lnTo>
              </a:path>
              <a:path w="9163050">
                <a:moveTo>
                  <a:pt x="6251250" y="0"/>
                </a:moveTo>
                <a:lnTo>
                  <a:pt x="7483077" y="0"/>
                </a:lnTo>
              </a:path>
            </a:pathLst>
          </a:custGeom>
          <a:ln w="12699">
            <a:solidFill>
              <a:srgbClr val="537C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-20320" y="182689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434702" y="0"/>
                </a:moveTo>
                <a:lnTo>
                  <a:pt x="6297948" y="0"/>
                </a:lnTo>
              </a:path>
              <a:path w="9163050">
                <a:moveTo>
                  <a:pt x="6297949" y="0"/>
                </a:moveTo>
                <a:lnTo>
                  <a:pt x="7434701" y="0"/>
                </a:lnTo>
              </a:path>
            </a:pathLst>
          </a:custGeom>
          <a:ln w="12700">
            <a:solidFill>
              <a:srgbClr val="527B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-20320" y="183896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372431" y="0"/>
                </a:moveTo>
                <a:lnTo>
                  <a:pt x="6347242" y="0"/>
                </a:lnTo>
              </a:path>
              <a:path w="9163050">
                <a:moveTo>
                  <a:pt x="6347243" y="0"/>
                </a:moveTo>
                <a:lnTo>
                  <a:pt x="7372430" y="0"/>
                </a:lnTo>
              </a:path>
            </a:pathLst>
          </a:custGeom>
          <a:ln w="13970">
            <a:solidFill>
              <a:srgbClr val="517B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-20320" y="185102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310160" y="0"/>
                </a:moveTo>
                <a:lnTo>
                  <a:pt x="6419215" y="0"/>
                </a:lnTo>
              </a:path>
              <a:path w="9163050">
                <a:moveTo>
                  <a:pt x="6419217" y="0"/>
                </a:moveTo>
                <a:lnTo>
                  <a:pt x="7310159" y="0"/>
                </a:lnTo>
              </a:path>
            </a:pathLst>
          </a:custGeom>
          <a:ln w="12699">
            <a:solidFill>
              <a:srgbClr val="507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-20320" y="1862454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251167" y="0"/>
                </a:moveTo>
                <a:lnTo>
                  <a:pt x="6493128" y="0"/>
                </a:lnTo>
              </a:path>
              <a:path w="9163050">
                <a:moveTo>
                  <a:pt x="6493131" y="0"/>
                </a:moveTo>
                <a:lnTo>
                  <a:pt x="7251166" y="0"/>
                </a:lnTo>
              </a:path>
            </a:pathLst>
          </a:custGeom>
          <a:ln w="12700">
            <a:solidFill>
              <a:srgbClr val="4F79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-20320" y="1874520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149231" y="0"/>
                </a:moveTo>
                <a:lnTo>
                  <a:pt x="6571149" y="0"/>
                </a:lnTo>
              </a:path>
              <a:path w="9163050">
                <a:moveTo>
                  <a:pt x="6571151" y="0"/>
                </a:moveTo>
                <a:lnTo>
                  <a:pt x="7149228" y="0"/>
                </a:lnTo>
              </a:path>
            </a:pathLst>
          </a:custGeom>
          <a:ln w="13970">
            <a:solidFill>
              <a:srgbClr val="4E78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-20320" y="1886585"/>
            <a:ext cx="9163050" cy="0"/>
          </a:xfrm>
          <a:custGeom>
            <a:avLst/>
            <a:gdLst/>
            <a:ahLst/>
            <a:cxnLst/>
            <a:rect l="l" t="t" r="r" b="b"/>
            <a:pathLst>
              <a:path w="9163050">
                <a:moveTo>
                  <a:pt x="7045091" y="0"/>
                </a:moveTo>
                <a:lnTo>
                  <a:pt x="6707028" y="0"/>
                </a:lnTo>
              </a:path>
              <a:path w="9163050">
                <a:moveTo>
                  <a:pt x="6707033" y="0"/>
                </a:moveTo>
                <a:lnTo>
                  <a:pt x="7045088" y="0"/>
                </a:lnTo>
              </a:path>
            </a:pathLst>
          </a:custGeom>
          <a:ln w="12699">
            <a:solidFill>
              <a:srgbClr val="4D78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427729" y="889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28932" y="0"/>
                </a:lnTo>
              </a:path>
              <a:path w="5715000">
                <a:moveTo>
                  <a:pt x="28934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FDFD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427729" y="1905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41679" y="0"/>
                </a:lnTo>
              </a:path>
              <a:path w="5715000">
                <a:moveTo>
                  <a:pt x="41680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FC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427729" y="2857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53628" y="0"/>
                </a:lnTo>
              </a:path>
              <a:path w="5715000">
                <a:moveTo>
                  <a:pt x="53630" y="1"/>
                </a:moveTo>
                <a:lnTo>
                  <a:pt x="5713730" y="0"/>
                </a:lnTo>
              </a:path>
            </a:pathLst>
          </a:custGeom>
          <a:ln w="10160">
            <a:solidFill>
              <a:srgbClr val="FBFB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427729" y="3810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65578" y="0"/>
                </a:lnTo>
              </a:path>
              <a:path w="5715000">
                <a:moveTo>
                  <a:pt x="65579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FA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427729" y="4825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78324" y="0"/>
                </a:lnTo>
              </a:path>
              <a:path w="5715000">
                <a:moveTo>
                  <a:pt x="78325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F9FA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427729" y="5842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91070" y="0"/>
                </a:lnTo>
              </a:path>
              <a:path w="5715000">
                <a:moveTo>
                  <a:pt x="91072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F8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427729" y="6794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103020" y="0"/>
                </a:lnTo>
              </a:path>
              <a:path w="5715000">
                <a:moveTo>
                  <a:pt x="103021" y="1"/>
                </a:moveTo>
                <a:lnTo>
                  <a:pt x="5713730" y="0"/>
                </a:lnTo>
              </a:path>
            </a:pathLst>
          </a:custGeom>
          <a:ln w="10160">
            <a:solidFill>
              <a:srgbClr val="F7F8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427729" y="7747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114969" y="0"/>
                </a:lnTo>
              </a:path>
              <a:path w="5715000">
                <a:moveTo>
                  <a:pt x="114971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F6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427729" y="8762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127715" y="0"/>
                </a:lnTo>
              </a:path>
              <a:path w="5715000">
                <a:moveTo>
                  <a:pt x="127717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F5F7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427729" y="9715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139665" y="0"/>
                </a:lnTo>
              </a:path>
              <a:path w="5715000">
                <a:moveTo>
                  <a:pt x="139666" y="1"/>
                </a:moveTo>
                <a:lnTo>
                  <a:pt x="5713730" y="0"/>
                </a:lnTo>
              </a:path>
            </a:pathLst>
          </a:custGeom>
          <a:ln w="10160">
            <a:solidFill>
              <a:srgbClr val="F4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427729" y="10667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151614" y="0"/>
                </a:lnTo>
              </a:path>
              <a:path w="5715000">
                <a:moveTo>
                  <a:pt x="151616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F3F5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427729" y="11684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164361" y="0"/>
                </a:lnTo>
              </a:path>
              <a:path w="5715000">
                <a:moveTo>
                  <a:pt x="164362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F2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427729" y="12636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176310" y="0"/>
                </a:lnTo>
              </a:path>
              <a:path w="5715000">
                <a:moveTo>
                  <a:pt x="176312" y="1"/>
                </a:moveTo>
                <a:lnTo>
                  <a:pt x="5713730" y="0"/>
                </a:lnTo>
              </a:path>
            </a:pathLst>
          </a:custGeom>
          <a:ln w="10159">
            <a:solidFill>
              <a:srgbClr val="F1F4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427729" y="13589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188260" y="0"/>
                </a:lnTo>
              </a:path>
              <a:path w="5715000">
                <a:moveTo>
                  <a:pt x="188261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F0F3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427729" y="14605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201944" y="0"/>
                </a:lnTo>
              </a:path>
              <a:path w="5715000">
                <a:moveTo>
                  <a:pt x="201946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EFF2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427729" y="15557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215301" y="0"/>
                </a:lnTo>
              </a:path>
              <a:path w="5715000">
                <a:moveTo>
                  <a:pt x="215303" y="1"/>
                </a:moveTo>
                <a:lnTo>
                  <a:pt x="5713730" y="0"/>
                </a:lnTo>
              </a:path>
            </a:pathLst>
          </a:custGeom>
          <a:ln w="10160">
            <a:solidFill>
              <a:srgbClr val="EEF2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427729" y="16510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228658" y="0"/>
                </a:lnTo>
              </a:path>
              <a:path w="5715000">
                <a:moveTo>
                  <a:pt x="228660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EDF1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427729" y="17525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242905" y="0"/>
                </a:lnTo>
              </a:path>
              <a:path w="5715000">
                <a:moveTo>
                  <a:pt x="242907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ECF0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427729" y="18542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257153" y="0"/>
                </a:lnTo>
              </a:path>
              <a:path w="5715000">
                <a:moveTo>
                  <a:pt x="257154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EBEF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427729" y="19494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270510" y="0"/>
                </a:lnTo>
              </a:path>
              <a:path w="5715000">
                <a:moveTo>
                  <a:pt x="270511" y="1"/>
                </a:moveTo>
                <a:lnTo>
                  <a:pt x="5713730" y="0"/>
                </a:lnTo>
              </a:path>
            </a:pathLst>
          </a:custGeom>
          <a:ln w="10160">
            <a:solidFill>
              <a:srgbClr val="EAEF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427729" y="20447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283866" y="0"/>
                </a:lnTo>
              </a:path>
              <a:path w="5715000">
                <a:moveTo>
                  <a:pt x="283868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E9EE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427729" y="21462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298114" y="0"/>
                </a:lnTo>
              </a:path>
              <a:path w="5715000">
                <a:moveTo>
                  <a:pt x="298115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E8ED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427729" y="22415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311471" y="0"/>
                </a:lnTo>
              </a:path>
              <a:path w="5715000">
                <a:moveTo>
                  <a:pt x="311472" y="1"/>
                </a:moveTo>
                <a:lnTo>
                  <a:pt x="5713730" y="0"/>
                </a:lnTo>
              </a:path>
            </a:pathLst>
          </a:custGeom>
          <a:ln w="10160">
            <a:solidFill>
              <a:srgbClr val="E7EC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427729" y="23367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324828" y="0"/>
                </a:lnTo>
              </a:path>
              <a:path w="5715000">
                <a:moveTo>
                  <a:pt x="324829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E6EC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427729" y="24384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339075" y="0"/>
                </a:lnTo>
              </a:path>
              <a:path w="5715000">
                <a:moveTo>
                  <a:pt x="339077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E5EB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427729" y="25400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353322" y="0"/>
                </a:lnTo>
              </a:path>
              <a:path w="5715000">
                <a:moveTo>
                  <a:pt x="353324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E4EA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427729" y="26352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366679" y="0"/>
                </a:lnTo>
              </a:path>
              <a:path w="5715000">
                <a:moveTo>
                  <a:pt x="366681" y="1"/>
                </a:moveTo>
                <a:lnTo>
                  <a:pt x="5713730" y="0"/>
                </a:lnTo>
              </a:path>
            </a:pathLst>
          </a:custGeom>
          <a:ln w="10160">
            <a:solidFill>
              <a:srgbClr val="E3E9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427729" y="27305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380036" y="0"/>
                </a:lnTo>
              </a:path>
              <a:path w="5715000">
                <a:moveTo>
                  <a:pt x="380038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E2E9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427729" y="28257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393393" y="0"/>
                </a:lnTo>
              </a:path>
              <a:path w="5715000">
                <a:moveTo>
                  <a:pt x="393395" y="1"/>
                </a:moveTo>
                <a:lnTo>
                  <a:pt x="5713730" y="0"/>
                </a:lnTo>
              </a:path>
            </a:pathLst>
          </a:custGeom>
          <a:ln w="10160">
            <a:solidFill>
              <a:srgbClr val="E1E8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427729" y="29210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406750" y="0"/>
                </a:lnTo>
              </a:path>
              <a:path w="5715000">
                <a:moveTo>
                  <a:pt x="406751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E0E7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427729" y="30225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420997" y="0"/>
                </a:lnTo>
              </a:path>
              <a:path w="5715000">
                <a:moveTo>
                  <a:pt x="420999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DFE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427729" y="31178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434354" y="0"/>
                </a:lnTo>
              </a:path>
              <a:path w="5715000">
                <a:moveTo>
                  <a:pt x="434356" y="1"/>
                </a:moveTo>
                <a:lnTo>
                  <a:pt x="5713730" y="0"/>
                </a:lnTo>
              </a:path>
            </a:pathLst>
          </a:custGeom>
          <a:ln w="10159">
            <a:solidFill>
              <a:srgbClr val="DEE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427729" y="32130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447711" y="0"/>
                </a:lnTo>
              </a:path>
              <a:path w="5715000">
                <a:moveTo>
                  <a:pt x="447713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DDE5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427729" y="33147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461958" y="0"/>
                </a:lnTo>
              </a:path>
              <a:path w="5715000">
                <a:moveTo>
                  <a:pt x="461960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DCE4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427729" y="34162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476206" y="0"/>
                </a:lnTo>
              </a:path>
              <a:path w="5715000">
                <a:moveTo>
                  <a:pt x="476207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DBE3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427729" y="35115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489563" y="0"/>
                </a:lnTo>
              </a:path>
              <a:path w="5715000">
                <a:moveTo>
                  <a:pt x="489564" y="1"/>
                </a:moveTo>
                <a:lnTo>
                  <a:pt x="5713730" y="0"/>
                </a:lnTo>
              </a:path>
            </a:pathLst>
          </a:custGeom>
          <a:ln w="10160">
            <a:solidFill>
              <a:srgbClr val="DAE2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427729" y="36067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502920" y="0"/>
                </a:lnTo>
              </a:path>
              <a:path w="5715000">
                <a:moveTo>
                  <a:pt x="502921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D9E2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427729" y="37084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518432" y="0"/>
                </a:lnTo>
              </a:path>
              <a:path w="5715000">
                <a:moveTo>
                  <a:pt x="518434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D8E1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427729" y="38036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532975" y="0"/>
                </a:lnTo>
              </a:path>
              <a:path w="5715000">
                <a:moveTo>
                  <a:pt x="532977" y="1"/>
                </a:moveTo>
                <a:lnTo>
                  <a:pt x="5713730" y="0"/>
                </a:lnTo>
              </a:path>
            </a:pathLst>
          </a:custGeom>
          <a:ln w="10159">
            <a:solidFill>
              <a:srgbClr val="D7E0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427729" y="38989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547518" y="0"/>
                </a:lnTo>
              </a:path>
              <a:path w="5715000">
                <a:moveTo>
                  <a:pt x="547520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D6DF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427729" y="40005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563031" y="0"/>
                </a:lnTo>
              </a:path>
              <a:path w="5715000">
                <a:moveTo>
                  <a:pt x="563033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D5DF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427729" y="41020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578543" y="0"/>
                </a:lnTo>
              </a:path>
              <a:path w="5715000">
                <a:moveTo>
                  <a:pt x="578545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D4DE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427729" y="41973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593086" y="0"/>
                </a:lnTo>
              </a:path>
              <a:path w="5715000">
                <a:moveTo>
                  <a:pt x="593088" y="1"/>
                </a:moveTo>
                <a:lnTo>
                  <a:pt x="5713730" y="0"/>
                </a:lnTo>
              </a:path>
            </a:pathLst>
          </a:custGeom>
          <a:ln w="10159">
            <a:solidFill>
              <a:srgbClr val="D3DD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427729" y="42925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607629" y="0"/>
                </a:lnTo>
              </a:path>
              <a:path w="5715000">
                <a:moveTo>
                  <a:pt x="607631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D2DC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427729" y="43942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623142" y="0"/>
                </a:lnTo>
              </a:path>
              <a:path w="5715000">
                <a:moveTo>
                  <a:pt x="623144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D1DC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427729" y="44894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637685" y="0"/>
                </a:lnTo>
              </a:path>
              <a:path w="5715000">
                <a:moveTo>
                  <a:pt x="637687" y="1"/>
                </a:moveTo>
                <a:lnTo>
                  <a:pt x="5713730" y="0"/>
                </a:lnTo>
              </a:path>
            </a:pathLst>
          </a:custGeom>
          <a:ln w="10159">
            <a:solidFill>
              <a:srgbClr val="D0DB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427729" y="45847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652228" y="0"/>
                </a:lnTo>
              </a:path>
              <a:path w="5715000">
                <a:moveTo>
                  <a:pt x="652230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CFDA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427729" y="46862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667741" y="0"/>
                </a:lnTo>
              </a:path>
              <a:path w="5715000">
                <a:moveTo>
                  <a:pt x="667742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CED9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427729" y="47815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682284" y="0"/>
                </a:lnTo>
              </a:path>
              <a:path w="5715000">
                <a:moveTo>
                  <a:pt x="682285" y="1"/>
                </a:moveTo>
                <a:lnTo>
                  <a:pt x="5713730" y="0"/>
                </a:lnTo>
              </a:path>
            </a:pathLst>
          </a:custGeom>
          <a:ln w="10159">
            <a:solidFill>
              <a:srgbClr val="CDD9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427729" y="48767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696827" y="0"/>
                </a:lnTo>
              </a:path>
              <a:path w="5715000">
                <a:moveTo>
                  <a:pt x="696829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CCD8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427729" y="49784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712339" y="0"/>
                </a:lnTo>
              </a:path>
              <a:path w="5715000">
                <a:moveTo>
                  <a:pt x="712341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CCD7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427729" y="50736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726882" y="0"/>
                </a:lnTo>
              </a:path>
              <a:path w="5715000">
                <a:moveTo>
                  <a:pt x="726884" y="1"/>
                </a:moveTo>
                <a:lnTo>
                  <a:pt x="5713730" y="0"/>
                </a:lnTo>
              </a:path>
            </a:pathLst>
          </a:custGeom>
          <a:ln w="10159">
            <a:solidFill>
              <a:srgbClr val="CAD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427729" y="51689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741426" y="0"/>
                </a:lnTo>
              </a:path>
              <a:path w="5715000">
                <a:moveTo>
                  <a:pt x="741427" y="1"/>
                </a:moveTo>
                <a:lnTo>
                  <a:pt x="5713730" y="0"/>
                </a:lnTo>
              </a:path>
            </a:pathLst>
          </a:custGeom>
          <a:ln w="11430">
            <a:solidFill>
              <a:srgbClr val="C9D6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427729" y="52705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13730" y="0"/>
                </a:moveTo>
                <a:lnTo>
                  <a:pt x="756938" y="0"/>
                </a:lnTo>
              </a:path>
              <a:path w="5715000">
                <a:moveTo>
                  <a:pt x="756940" y="1"/>
                </a:moveTo>
                <a:lnTo>
                  <a:pt x="5713730" y="0"/>
                </a:lnTo>
              </a:path>
            </a:pathLst>
          </a:custGeom>
          <a:ln w="11429">
            <a:solidFill>
              <a:srgbClr val="C8D5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427729" y="53720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708221" y="0"/>
                </a:moveTo>
                <a:lnTo>
                  <a:pt x="772451" y="0"/>
                </a:lnTo>
              </a:path>
              <a:path w="5715000">
                <a:moveTo>
                  <a:pt x="772452" y="1"/>
                </a:moveTo>
                <a:lnTo>
                  <a:pt x="5708221" y="0"/>
                </a:lnTo>
              </a:path>
            </a:pathLst>
          </a:custGeom>
          <a:ln w="11430">
            <a:solidFill>
              <a:srgbClr val="C7D4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427729" y="54673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694449" y="0"/>
                </a:moveTo>
                <a:lnTo>
                  <a:pt x="786994" y="0"/>
                </a:lnTo>
              </a:path>
              <a:path w="5715000">
                <a:moveTo>
                  <a:pt x="786995" y="1"/>
                </a:moveTo>
                <a:lnTo>
                  <a:pt x="5694449" y="0"/>
                </a:lnTo>
              </a:path>
            </a:pathLst>
          </a:custGeom>
          <a:ln w="10159">
            <a:solidFill>
              <a:srgbClr val="C6D3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427729" y="55625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680678" y="0"/>
                </a:moveTo>
                <a:lnTo>
                  <a:pt x="801537" y="0"/>
                </a:lnTo>
              </a:path>
              <a:path w="5715000">
                <a:moveTo>
                  <a:pt x="801538" y="1"/>
                </a:moveTo>
                <a:lnTo>
                  <a:pt x="5680678" y="0"/>
                </a:lnTo>
              </a:path>
            </a:pathLst>
          </a:custGeom>
          <a:ln w="11430">
            <a:solidFill>
              <a:srgbClr val="C5D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427729" y="56642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665988" y="0"/>
                </a:moveTo>
                <a:lnTo>
                  <a:pt x="817049" y="0"/>
                </a:lnTo>
              </a:path>
              <a:path w="5715000">
                <a:moveTo>
                  <a:pt x="817051" y="1"/>
                </a:moveTo>
                <a:lnTo>
                  <a:pt x="5665988" y="0"/>
                </a:lnTo>
              </a:path>
            </a:pathLst>
          </a:custGeom>
          <a:ln w="11430">
            <a:solidFill>
              <a:srgbClr val="C4D2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427729" y="57594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652217" y="0"/>
                </a:moveTo>
                <a:lnTo>
                  <a:pt x="831592" y="0"/>
                </a:lnTo>
              </a:path>
              <a:path w="5715000">
                <a:moveTo>
                  <a:pt x="831594" y="1"/>
                </a:moveTo>
                <a:lnTo>
                  <a:pt x="5652217" y="0"/>
                </a:lnTo>
              </a:path>
            </a:pathLst>
          </a:custGeom>
          <a:ln w="10159">
            <a:solidFill>
              <a:srgbClr val="C3D1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427729" y="58547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638445" y="0"/>
                </a:moveTo>
                <a:lnTo>
                  <a:pt x="846135" y="0"/>
                </a:lnTo>
              </a:path>
              <a:path w="5715000">
                <a:moveTo>
                  <a:pt x="846137" y="1"/>
                </a:moveTo>
                <a:lnTo>
                  <a:pt x="5638445" y="0"/>
                </a:lnTo>
              </a:path>
            </a:pathLst>
          </a:custGeom>
          <a:ln w="11430">
            <a:solidFill>
              <a:srgbClr val="C2D0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427729" y="59562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623755" y="0"/>
                </a:moveTo>
                <a:lnTo>
                  <a:pt x="861648" y="0"/>
                </a:lnTo>
              </a:path>
              <a:path w="5715000">
                <a:moveTo>
                  <a:pt x="861650" y="1"/>
                </a:moveTo>
                <a:lnTo>
                  <a:pt x="5623755" y="0"/>
                </a:lnTo>
              </a:path>
            </a:pathLst>
          </a:custGeom>
          <a:ln w="11430">
            <a:solidFill>
              <a:srgbClr val="C1D0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427729" y="60515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609984" y="0"/>
                </a:moveTo>
                <a:lnTo>
                  <a:pt x="876191" y="0"/>
                </a:lnTo>
              </a:path>
              <a:path w="5715000">
                <a:moveTo>
                  <a:pt x="876193" y="1"/>
                </a:moveTo>
                <a:lnTo>
                  <a:pt x="5609984" y="0"/>
                </a:lnTo>
              </a:path>
            </a:pathLst>
          </a:custGeom>
          <a:ln w="10159">
            <a:solidFill>
              <a:srgbClr val="C0C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427729" y="61467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596212" y="0"/>
                </a:moveTo>
                <a:lnTo>
                  <a:pt x="890734" y="0"/>
                </a:lnTo>
              </a:path>
              <a:path w="5715000">
                <a:moveTo>
                  <a:pt x="890736" y="1"/>
                </a:moveTo>
                <a:lnTo>
                  <a:pt x="5596212" y="0"/>
                </a:lnTo>
              </a:path>
            </a:pathLst>
          </a:custGeom>
          <a:ln w="11430">
            <a:solidFill>
              <a:srgbClr val="BFCE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427729" y="62484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581522" y="0"/>
                </a:moveTo>
                <a:lnTo>
                  <a:pt x="906686" y="0"/>
                </a:lnTo>
              </a:path>
              <a:path w="5715000">
                <a:moveTo>
                  <a:pt x="906688" y="1"/>
                </a:moveTo>
                <a:lnTo>
                  <a:pt x="5581522" y="0"/>
                </a:lnTo>
              </a:path>
            </a:pathLst>
          </a:custGeom>
          <a:ln w="11430">
            <a:solidFill>
              <a:srgbClr val="BEC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427729" y="63436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567751" y="0"/>
                </a:moveTo>
                <a:lnTo>
                  <a:pt x="922328" y="0"/>
                </a:lnTo>
              </a:path>
              <a:path w="5715000">
                <a:moveTo>
                  <a:pt x="922330" y="1"/>
                </a:moveTo>
                <a:lnTo>
                  <a:pt x="5567751" y="0"/>
                </a:lnTo>
              </a:path>
            </a:pathLst>
          </a:custGeom>
          <a:ln w="10159">
            <a:solidFill>
              <a:srgbClr val="BDC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427729" y="64389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553979" y="0"/>
                </a:moveTo>
                <a:lnTo>
                  <a:pt x="937970" y="0"/>
                </a:lnTo>
              </a:path>
              <a:path w="5715000">
                <a:moveTo>
                  <a:pt x="937972" y="1"/>
                </a:moveTo>
                <a:lnTo>
                  <a:pt x="5553979" y="0"/>
                </a:lnTo>
              </a:path>
            </a:pathLst>
          </a:custGeom>
          <a:ln w="11430">
            <a:solidFill>
              <a:srgbClr val="BCC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427729" y="65405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539290" y="0"/>
                </a:moveTo>
                <a:lnTo>
                  <a:pt x="954655" y="0"/>
                </a:lnTo>
              </a:path>
              <a:path w="5715000">
                <a:moveTo>
                  <a:pt x="954657" y="1"/>
                </a:moveTo>
                <a:lnTo>
                  <a:pt x="5539290" y="0"/>
                </a:lnTo>
              </a:path>
            </a:pathLst>
          </a:custGeom>
          <a:ln w="11429">
            <a:solidFill>
              <a:srgbClr val="BBC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427729" y="66420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524600" y="0"/>
                </a:moveTo>
                <a:lnTo>
                  <a:pt x="971340" y="0"/>
                </a:lnTo>
              </a:path>
              <a:path w="5715000">
                <a:moveTo>
                  <a:pt x="971342" y="1"/>
                </a:moveTo>
                <a:lnTo>
                  <a:pt x="5524600" y="0"/>
                </a:lnTo>
              </a:path>
            </a:pathLst>
          </a:custGeom>
          <a:ln w="11430">
            <a:solidFill>
              <a:srgbClr val="BACA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427729" y="67373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510828" y="0"/>
                </a:moveTo>
                <a:lnTo>
                  <a:pt x="986982" y="0"/>
                </a:lnTo>
              </a:path>
              <a:path w="5715000">
                <a:moveTo>
                  <a:pt x="986983" y="1"/>
                </a:moveTo>
                <a:lnTo>
                  <a:pt x="5510828" y="0"/>
                </a:lnTo>
              </a:path>
            </a:pathLst>
          </a:custGeom>
          <a:ln w="10159">
            <a:solidFill>
              <a:srgbClr val="B9CA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427729" y="68325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497057" y="0"/>
                </a:moveTo>
                <a:lnTo>
                  <a:pt x="1002624" y="0"/>
                </a:lnTo>
              </a:path>
              <a:path w="5715000">
                <a:moveTo>
                  <a:pt x="1002625" y="1"/>
                </a:moveTo>
                <a:lnTo>
                  <a:pt x="5497057" y="0"/>
                </a:lnTo>
              </a:path>
            </a:pathLst>
          </a:custGeom>
          <a:ln w="11430">
            <a:solidFill>
              <a:srgbClr val="B8C9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427729" y="69342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482367" y="0"/>
                </a:moveTo>
                <a:lnTo>
                  <a:pt x="1019308" y="0"/>
                </a:lnTo>
              </a:path>
              <a:path w="5715000">
                <a:moveTo>
                  <a:pt x="1019310" y="1"/>
                </a:moveTo>
                <a:lnTo>
                  <a:pt x="5482367" y="0"/>
                </a:lnTo>
              </a:path>
            </a:pathLst>
          </a:custGeom>
          <a:ln w="11430">
            <a:solidFill>
              <a:srgbClr val="B7C8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427729" y="70294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468596" y="0"/>
                </a:moveTo>
                <a:lnTo>
                  <a:pt x="1034950" y="0"/>
                </a:lnTo>
              </a:path>
              <a:path w="5715000">
                <a:moveTo>
                  <a:pt x="1034952" y="1"/>
                </a:moveTo>
                <a:lnTo>
                  <a:pt x="5468596" y="0"/>
                </a:lnTo>
              </a:path>
            </a:pathLst>
          </a:custGeom>
          <a:ln w="10159">
            <a:solidFill>
              <a:srgbClr val="B6C7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427729" y="71247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454824" y="0"/>
                </a:moveTo>
                <a:lnTo>
                  <a:pt x="1050592" y="0"/>
                </a:lnTo>
              </a:path>
              <a:path w="5715000">
                <a:moveTo>
                  <a:pt x="1050594" y="1"/>
                </a:moveTo>
                <a:lnTo>
                  <a:pt x="5454824" y="0"/>
                </a:lnTo>
              </a:path>
            </a:pathLst>
          </a:custGeom>
          <a:ln w="11430">
            <a:solidFill>
              <a:srgbClr val="B5C6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427729" y="72262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440134" y="0"/>
                </a:moveTo>
                <a:lnTo>
                  <a:pt x="1067277" y="0"/>
                </a:lnTo>
              </a:path>
              <a:path w="5715000">
                <a:moveTo>
                  <a:pt x="1067279" y="1"/>
                </a:moveTo>
                <a:lnTo>
                  <a:pt x="5440134" y="0"/>
                </a:lnTo>
              </a:path>
            </a:pathLst>
          </a:custGeom>
          <a:ln w="11430">
            <a:solidFill>
              <a:srgbClr val="B4C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427729" y="73279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425445" y="0"/>
                </a:moveTo>
                <a:lnTo>
                  <a:pt x="1083962" y="0"/>
                </a:lnTo>
              </a:path>
              <a:path w="5715000">
                <a:moveTo>
                  <a:pt x="1083964" y="1"/>
                </a:moveTo>
                <a:lnTo>
                  <a:pt x="5425445" y="0"/>
                </a:lnTo>
              </a:path>
            </a:pathLst>
          </a:custGeom>
          <a:ln w="11430">
            <a:solidFill>
              <a:srgbClr val="B3C5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427729" y="74231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411673" y="0"/>
                </a:moveTo>
                <a:lnTo>
                  <a:pt x="1099604" y="0"/>
                </a:lnTo>
              </a:path>
              <a:path w="5715000">
                <a:moveTo>
                  <a:pt x="1099606" y="1"/>
                </a:moveTo>
                <a:lnTo>
                  <a:pt x="5411673" y="0"/>
                </a:lnTo>
              </a:path>
            </a:pathLst>
          </a:custGeom>
          <a:ln w="10159">
            <a:solidFill>
              <a:srgbClr val="B2C4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427729" y="75184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397902" y="0"/>
                </a:moveTo>
                <a:lnTo>
                  <a:pt x="1115246" y="0"/>
                </a:lnTo>
              </a:path>
              <a:path w="5715000">
                <a:moveTo>
                  <a:pt x="1115248" y="1"/>
                </a:moveTo>
                <a:lnTo>
                  <a:pt x="5397902" y="0"/>
                </a:lnTo>
              </a:path>
            </a:pathLst>
          </a:custGeom>
          <a:ln w="11430">
            <a:solidFill>
              <a:srgbClr val="B1C3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427729" y="76136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384130" y="0"/>
                </a:moveTo>
                <a:lnTo>
                  <a:pt x="1130888" y="0"/>
                </a:lnTo>
              </a:path>
              <a:path w="5715000">
                <a:moveTo>
                  <a:pt x="1130890" y="1"/>
                </a:moveTo>
                <a:lnTo>
                  <a:pt x="5384130" y="0"/>
                </a:lnTo>
              </a:path>
            </a:pathLst>
          </a:custGeom>
          <a:ln w="10159">
            <a:solidFill>
              <a:srgbClr val="B0C3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427729" y="77089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370359" y="0"/>
                </a:moveTo>
                <a:lnTo>
                  <a:pt x="1146530" y="0"/>
                </a:lnTo>
              </a:path>
              <a:path w="5715000">
                <a:moveTo>
                  <a:pt x="1146532" y="1"/>
                </a:moveTo>
                <a:lnTo>
                  <a:pt x="5370358" y="0"/>
                </a:lnTo>
              </a:path>
            </a:pathLst>
          </a:custGeom>
          <a:ln w="11430">
            <a:solidFill>
              <a:srgbClr val="AFC2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427729" y="78105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355669" y="0"/>
                </a:moveTo>
                <a:lnTo>
                  <a:pt x="1163215" y="0"/>
                </a:lnTo>
              </a:path>
              <a:path w="5715000">
                <a:moveTo>
                  <a:pt x="1163216" y="1"/>
                </a:moveTo>
                <a:lnTo>
                  <a:pt x="5355669" y="0"/>
                </a:lnTo>
              </a:path>
            </a:pathLst>
          </a:custGeom>
          <a:ln w="11429">
            <a:solidFill>
              <a:srgbClr val="AEC1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427729" y="79057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341897" y="0"/>
                </a:moveTo>
                <a:lnTo>
                  <a:pt x="1178857" y="0"/>
                </a:lnTo>
              </a:path>
              <a:path w="5715000">
                <a:moveTo>
                  <a:pt x="1178858" y="1"/>
                </a:moveTo>
                <a:lnTo>
                  <a:pt x="5341897" y="0"/>
                </a:lnTo>
              </a:path>
            </a:pathLst>
          </a:custGeom>
          <a:ln w="10160">
            <a:solidFill>
              <a:srgbClr val="ADC0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427729" y="80010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328126" y="0"/>
                </a:moveTo>
                <a:lnTo>
                  <a:pt x="1194499" y="0"/>
                </a:lnTo>
              </a:path>
              <a:path w="5715000">
                <a:moveTo>
                  <a:pt x="1194500" y="1"/>
                </a:moveTo>
                <a:lnTo>
                  <a:pt x="5328126" y="0"/>
                </a:lnTo>
              </a:path>
            </a:pathLst>
          </a:custGeom>
          <a:ln w="11429">
            <a:solidFill>
              <a:srgbClr val="ACC0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427729" y="81025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313436" y="0"/>
                </a:moveTo>
                <a:lnTo>
                  <a:pt x="1211183" y="0"/>
                </a:lnTo>
              </a:path>
              <a:path w="5715000">
                <a:moveTo>
                  <a:pt x="1211185" y="1"/>
                </a:moveTo>
                <a:lnTo>
                  <a:pt x="5313436" y="0"/>
                </a:lnTo>
              </a:path>
            </a:pathLst>
          </a:custGeom>
          <a:ln w="11430">
            <a:solidFill>
              <a:srgbClr val="ABBF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427729" y="82042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298746" y="0"/>
                </a:moveTo>
                <a:lnTo>
                  <a:pt x="1227868" y="0"/>
                </a:lnTo>
              </a:path>
              <a:path w="5715000">
                <a:moveTo>
                  <a:pt x="1227870" y="0"/>
                </a:moveTo>
                <a:lnTo>
                  <a:pt x="5298746" y="0"/>
                </a:lnTo>
              </a:path>
            </a:pathLst>
          </a:custGeom>
          <a:ln w="11430">
            <a:solidFill>
              <a:srgbClr val="AABE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427729" y="82994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284975" y="0"/>
                </a:moveTo>
                <a:lnTo>
                  <a:pt x="1243510" y="0"/>
                </a:lnTo>
              </a:path>
              <a:path w="5715000">
                <a:moveTo>
                  <a:pt x="1243512" y="0"/>
                </a:moveTo>
                <a:lnTo>
                  <a:pt x="5284975" y="0"/>
                </a:lnTo>
              </a:path>
            </a:pathLst>
          </a:custGeom>
          <a:ln w="10159">
            <a:solidFill>
              <a:srgbClr val="A9BD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427729" y="83947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271118" y="0"/>
                </a:moveTo>
                <a:lnTo>
                  <a:pt x="1259152" y="0"/>
                </a:lnTo>
              </a:path>
              <a:path w="5715000">
                <a:moveTo>
                  <a:pt x="1259154" y="0"/>
                </a:moveTo>
                <a:lnTo>
                  <a:pt x="5271118" y="0"/>
                </a:lnTo>
              </a:path>
            </a:pathLst>
          </a:custGeom>
          <a:ln w="11430">
            <a:solidFill>
              <a:srgbClr val="A8BD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427729" y="84962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255746" y="0"/>
                </a:moveTo>
                <a:lnTo>
                  <a:pt x="1275837" y="0"/>
                </a:lnTo>
              </a:path>
              <a:path w="5715000">
                <a:moveTo>
                  <a:pt x="1275838" y="0"/>
                </a:moveTo>
                <a:lnTo>
                  <a:pt x="5255746" y="0"/>
                </a:lnTo>
              </a:path>
            </a:pathLst>
          </a:custGeom>
          <a:ln w="11430">
            <a:solidFill>
              <a:srgbClr val="A7BC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427729" y="85915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241335" y="0"/>
                </a:moveTo>
                <a:lnTo>
                  <a:pt x="1291479" y="0"/>
                </a:lnTo>
              </a:path>
              <a:path w="5715000">
                <a:moveTo>
                  <a:pt x="1291480" y="0"/>
                </a:moveTo>
                <a:lnTo>
                  <a:pt x="5241335" y="0"/>
                </a:lnTo>
              </a:path>
            </a:pathLst>
          </a:custGeom>
          <a:ln w="10159">
            <a:solidFill>
              <a:srgbClr val="A6BB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427729" y="86867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226924" y="0"/>
                </a:moveTo>
                <a:lnTo>
                  <a:pt x="1307121" y="0"/>
                </a:lnTo>
              </a:path>
              <a:path w="5715000">
                <a:moveTo>
                  <a:pt x="1307122" y="0"/>
                </a:moveTo>
                <a:lnTo>
                  <a:pt x="5226923" y="0"/>
                </a:lnTo>
              </a:path>
            </a:pathLst>
          </a:custGeom>
          <a:ln w="11430">
            <a:solidFill>
              <a:srgbClr val="A5BA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427729" y="87884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211552" y="0"/>
                </a:moveTo>
                <a:lnTo>
                  <a:pt x="1323806" y="0"/>
                </a:lnTo>
              </a:path>
              <a:path w="5715000">
                <a:moveTo>
                  <a:pt x="1323807" y="0"/>
                </a:moveTo>
                <a:lnTo>
                  <a:pt x="5211552" y="0"/>
                </a:lnTo>
              </a:path>
            </a:pathLst>
          </a:custGeom>
          <a:ln w="11430">
            <a:solidFill>
              <a:srgbClr val="A4BA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427729" y="88900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196180" y="0"/>
                </a:moveTo>
                <a:lnTo>
                  <a:pt x="1340490" y="0"/>
                </a:lnTo>
              </a:path>
              <a:path w="5715000">
                <a:moveTo>
                  <a:pt x="1340492" y="0"/>
                </a:moveTo>
                <a:lnTo>
                  <a:pt x="5196180" y="0"/>
                </a:lnTo>
              </a:path>
            </a:pathLst>
          </a:custGeom>
          <a:ln w="11429">
            <a:solidFill>
              <a:srgbClr val="A3B9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427729" y="89852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181769" y="0"/>
                </a:moveTo>
                <a:lnTo>
                  <a:pt x="1356250" y="0"/>
                </a:lnTo>
              </a:path>
              <a:path w="5715000">
                <a:moveTo>
                  <a:pt x="1356252" y="0"/>
                </a:moveTo>
                <a:lnTo>
                  <a:pt x="5181768" y="0"/>
                </a:lnTo>
              </a:path>
            </a:pathLst>
          </a:custGeom>
          <a:ln w="10160">
            <a:solidFill>
              <a:srgbClr val="A2B8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427729" y="90805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167357" y="0"/>
                </a:moveTo>
                <a:lnTo>
                  <a:pt x="1373659" y="0"/>
                </a:lnTo>
              </a:path>
              <a:path w="5715000">
                <a:moveTo>
                  <a:pt x="1373661" y="0"/>
                </a:moveTo>
                <a:lnTo>
                  <a:pt x="5167357" y="0"/>
                </a:lnTo>
              </a:path>
            </a:pathLst>
          </a:custGeom>
          <a:ln w="11429">
            <a:solidFill>
              <a:srgbClr val="A1B7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427729" y="91820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151985" y="0"/>
                </a:moveTo>
                <a:lnTo>
                  <a:pt x="1392229" y="0"/>
                </a:lnTo>
              </a:path>
              <a:path w="5715000">
                <a:moveTo>
                  <a:pt x="1392231" y="0"/>
                </a:moveTo>
                <a:lnTo>
                  <a:pt x="5151985" y="0"/>
                </a:lnTo>
              </a:path>
            </a:pathLst>
          </a:custGeom>
          <a:ln w="11430">
            <a:solidFill>
              <a:srgbClr val="A0B7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427729" y="92773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137574" y="0"/>
                </a:moveTo>
                <a:lnTo>
                  <a:pt x="1409639" y="0"/>
                </a:lnTo>
              </a:path>
              <a:path w="5715000">
                <a:moveTo>
                  <a:pt x="1409640" y="0"/>
                </a:moveTo>
                <a:lnTo>
                  <a:pt x="5137574" y="0"/>
                </a:lnTo>
              </a:path>
            </a:pathLst>
          </a:custGeom>
          <a:ln w="10159">
            <a:solidFill>
              <a:srgbClr val="9FB6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427729" y="93725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123163" y="0"/>
                </a:moveTo>
                <a:lnTo>
                  <a:pt x="1427048" y="0"/>
                </a:lnTo>
              </a:path>
              <a:path w="5715000">
                <a:moveTo>
                  <a:pt x="1427050" y="0"/>
                </a:moveTo>
                <a:lnTo>
                  <a:pt x="5123163" y="0"/>
                </a:lnTo>
              </a:path>
            </a:pathLst>
          </a:custGeom>
          <a:ln w="11430">
            <a:solidFill>
              <a:srgbClr val="9EB5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427729" y="94742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107791" y="0"/>
                </a:moveTo>
                <a:lnTo>
                  <a:pt x="1445618" y="0"/>
                </a:lnTo>
              </a:path>
              <a:path w="5715000">
                <a:moveTo>
                  <a:pt x="1445620" y="0"/>
                </a:moveTo>
                <a:lnTo>
                  <a:pt x="5107791" y="0"/>
                </a:lnTo>
              </a:path>
            </a:pathLst>
          </a:custGeom>
          <a:ln w="11430">
            <a:solidFill>
              <a:srgbClr val="9DB4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427729" y="95694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093380" y="0"/>
                </a:moveTo>
                <a:lnTo>
                  <a:pt x="1463027" y="0"/>
                </a:lnTo>
              </a:path>
              <a:path w="5715000">
                <a:moveTo>
                  <a:pt x="1463029" y="0"/>
                </a:moveTo>
                <a:lnTo>
                  <a:pt x="5093380" y="0"/>
                </a:lnTo>
              </a:path>
            </a:pathLst>
          </a:custGeom>
          <a:ln w="10159">
            <a:solidFill>
              <a:srgbClr val="9CB4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427729" y="96647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078969" y="0"/>
                </a:moveTo>
                <a:lnTo>
                  <a:pt x="1480437" y="0"/>
                </a:lnTo>
              </a:path>
              <a:path w="5715000">
                <a:moveTo>
                  <a:pt x="1480438" y="0"/>
                </a:moveTo>
                <a:lnTo>
                  <a:pt x="5078968" y="0"/>
                </a:lnTo>
              </a:path>
            </a:pathLst>
          </a:custGeom>
          <a:ln w="11430">
            <a:solidFill>
              <a:srgbClr val="9BB3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427729" y="97662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063597" y="0"/>
                </a:moveTo>
                <a:lnTo>
                  <a:pt x="1499007" y="0"/>
                </a:lnTo>
              </a:path>
              <a:path w="5715000">
                <a:moveTo>
                  <a:pt x="1499008" y="0"/>
                </a:moveTo>
                <a:lnTo>
                  <a:pt x="5063596" y="0"/>
                </a:lnTo>
              </a:path>
            </a:pathLst>
          </a:custGeom>
          <a:ln w="11430">
            <a:solidFill>
              <a:srgbClr val="9AB2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427729" y="98615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049186" y="0"/>
                </a:moveTo>
                <a:lnTo>
                  <a:pt x="1516416" y="0"/>
                </a:lnTo>
              </a:path>
              <a:path w="5715000">
                <a:moveTo>
                  <a:pt x="1516418" y="0"/>
                </a:moveTo>
                <a:lnTo>
                  <a:pt x="5049185" y="0"/>
                </a:lnTo>
              </a:path>
            </a:pathLst>
          </a:custGeom>
          <a:ln w="10159">
            <a:solidFill>
              <a:srgbClr val="99B1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427729" y="99567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034774" y="0"/>
                </a:moveTo>
                <a:lnTo>
                  <a:pt x="1533825" y="0"/>
                </a:lnTo>
              </a:path>
              <a:path w="5715000">
                <a:moveTo>
                  <a:pt x="1533827" y="0"/>
                </a:moveTo>
                <a:lnTo>
                  <a:pt x="5034774" y="0"/>
                </a:lnTo>
              </a:path>
            </a:pathLst>
          </a:custGeom>
          <a:ln w="11430">
            <a:solidFill>
              <a:srgbClr val="99B1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427729" y="100584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019402" y="0"/>
                </a:moveTo>
                <a:lnTo>
                  <a:pt x="1552395" y="0"/>
                </a:lnTo>
              </a:path>
              <a:path w="5715000">
                <a:moveTo>
                  <a:pt x="1552397" y="0"/>
                </a:moveTo>
                <a:lnTo>
                  <a:pt x="5019402" y="0"/>
                </a:lnTo>
              </a:path>
            </a:pathLst>
          </a:custGeom>
          <a:ln w="11430">
            <a:solidFill>
              <a:srgbClr val="97B0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427729" y="101600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5004030" y="0"/>
                </a:moveTo>
                <a:lnTo>
                  <a:pt x="1570965" y="0"/>
                </a:lnTo>
              </a:path>
              <a:path w="5715000">
                <a:moveTo>
                  <a:pt x="1570967" y="0"/>
                </a:moveTo>
                <a:lnTo>
                  <a:pt x="5004030" y="0"/>
                </a:lnTo>
              </a:path>
            </a:pathLst>
          </a:custGeom>
          <a:ln w="11429">
            <a:solidFill>
              <a:srgbClr val="96AFC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427729" y="102552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989619" y="0"/>
                </a:moveTo>
                <a:lnTo>
                  <a:pt x="1588375" y="0"/>
                </a:lnTo>
              </a:path>
              <a:path w="5715000">
                <a:moveTo>
                  <a:pt x="1588376" y="0"/>
                </a:moveTo>
                <a:lnTo>
                  <a:pt x="4989619" y="0"/>
                </a:lnTo>
              </a:path>
            </a:pathLst>
          </a:custGeom>
          <a:ln w="10160">
            <a:solidFill>
              <a:srgbClr val="95AEC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427729" y="103505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974983" y="0"/>
                </a:moveTo>
                <a:lnTo>
                  <a:pt x="1605784" y="0"/>
                </a:lnTo>
              </a:path>
              <a:path w="5715000">
                <a:moveTo>
                  <a:pt x="1605786" y="0"/>
                </a:moveTo>
                <a:lnTo>
                  <a:pt x="4974983" y="0"/>
                </a:lnTo>
              </a:path>
            </a:pathLst>
          </a:custGeom>
          <a:ln w="11429">
            <a:solidFill>
              <a:srgbClr val="94AE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427729" y="104520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957809" y="0"/>
                </a:moveTo>
                <a:lnTo>
                  <a:pt x="1624354" y="0"/>
                </a:lnTo>
              </a:path>
              <a:path w="5715000">
                <a:moveTo>
                  <a:pt x="1624355" y="0"/>
                </a:moveTo>
                <a:lnTo>
                  <a:pt x="4957809" y="0"/>
                </a:lnTo>
              </a:path>
            </a:pathLst>
          </a:custGeom>
          <a:ln w="11430">
            <a:solidFill>
              <a:srgbClr val="93AD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427729" y="105473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941709" y="0"/>
                </a:moveTo>
                <a:lnTo>
                  <a:pt x="1641763" y="0"/>
                </a:lnTo>
              </a:path>
              <a:path w="5715000">
                <a:moveTo>
                  <a:pt x="1641765" y="0"/>
                </a:moveTo>
                <a:lnTo>
                  <a:pt x="4941708" y="0"/>
                </a:lnTo>
              </a:path>
            </a:pathLst>
          </a:custGeom>
          <a:ln w="10159">
            <a:solidFill>
              <a:srgbClr val="92A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427729" y="106425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925608" y="0"/>
                </a:moveTo>
                <a:lnTo>
                  <a:pt x="1659172" y="0"/>
                </a:lnTo>
              </a:path>
              <a:path w="5715000">
                <a:moveTo>
                  <a:pt x="1659174" y="0"/>
                </a:moveTo>
                <a:lnTo>
                  <a:pt x="4925608" y="0"/>
                </a:lnTo>
              </a:path>
            </a:pathLst>
          </a:custGeom>
          <a:ln w="11430">
            <a:solidFill>
              <a:srgbClr val="91AB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427729" y="107442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908435" y="0"/>
                </a:moveTo>
                <a:lnTo>
                  <a:pt x="1677742" y="0"/>
                </a:lnTo>
              </a:path>
              <a:path w="5715000">
                <a:moveTo>
                  <a:pt x="1677744" y="0"/>
                </a:moveTo>
                <a:lnTo>
                  <a:pt x="4908434" y="0"/>
                </a:lnTo>
              </a:path>
            </a:pathLst>
          </a:custGeom>
          <a:ln w="11430">
            <a:solidFill>
              <a:srgbClr val="90A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427729" y="108394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892334" y="0"/>
                </a:moveTo>
                <a:lnTo>
                  <a:pt x="1695152" y="0"/>
                </a:lnTo>
              </a:path>
              <a:path w="5715000">
                <a:moveTo>
                  <a:pt x="1695153" y="0"/>
                </a:moveTo>
                <a:lnTo>
                  <a:pt x="4892334" y="0"/>
                </a:lnTo>
              </a:path>
            </a:pathLst>
          </a:custGeom>
          <a:ln w="10159">
            <a:solidFill>
              <a:srgbClr val="8FA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427729" y="109347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876234" y="0"/>
                </a:moveTo>
                <a:lnTo>
                  <a:pt x="1712561" y="0"/>
                </a:lnTo>
              </a:path>
              <a:path w="5715000">
                <a:moveTo>
                  <a:pt x="1712563" y="0"/>
                </a:moveTo>
                <a:lnTo>
                  <a:pt x="4876234" y="0"/>
                </a:lnTo>
              </a:path>
            </a:pathLst>
          </a:custGeom>
          <a:ln w="11430">
            <a:solidFill>
              <a:srgbClr val="8EA9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427729" y="110362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859060" y="0"/>
                </a:moveTo>
                <a:lnTo>
                  <a:pt x="1731131" y="0"/>
                </a:lnTo>
              </a:path>
              <a:path w="5715000">
                <a:moveTo>
                  <a:pt x="1731133" y="0"/>
                </a:moveTo>
                <a:lnTo>
                  <a:pt x="4859060" y="0"/>
                </a:lnTo>
              </a:path>
            </a:pathLst>
          </a:custGeom>
          <a:ln w="11430">
            <a:solidFill>
              <a:srgbClr val="8DA8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427729" y="111315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842960" y="0"/>
                </a:moveTo>
                <a:lnTo>
                  <a:pt x="1748540" y="0"/>
                </a:lnTo>
              </a:path>
              <a:path w="5715000">
                <a:moveTo>
                  <a:pt x="1748542" y="0"/>
                </a:moveTo>
                <a:lnTo>
                  <a:pt x="4842960" y="0"/>
                </a:lnTo>
              </a:path>
            </a:pathLst>
          </a:custGeom>
          <a:ln w="10159">
            <a:solidFill>
              <a:srgbClr val="8CA7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427729" y="112267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826860" y="0"/>
                </a:moveTo>
                <a:lnTo>
                  <a:pt x="1765950" y="0"/>
                </a:lnTo>
              </a:path>
              <a:path w="5715000">
                <a:moveTo>
                  <a:pt x="1765951" y="0"/>
                </a:moveTo>
                <a:lnTo>
                  <a:pt x="4826859" y="0"/>
                </a:lnTo>
              </a:path>
            </a:pathLst>
          </a:custGeom>
          <a:ln w="11430">
            <a:solidFill>
              <a:srgbClr val="8BA7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427729" y="113284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809686" y="0"/>
                </a:moveTo>
                <a:lnTo>
                  <a:pt x="1784520" y="0"/>
                </a:lnTo>
              </a:path>
              <a:path w="5715000">
                <a:moveTo>
                  <a:pt x="1784521" y="0"/>
                </a:moveTo>
                <a:lnTo>
                  <a:pt x="4809686" y="0"/>
                </a:lnTo>
              </a:path>
            </a:pathLst>
          </a:custGeom>
          <a:ln w="11430">
            <a:solidFill>
              <a:srgbClr val="8AA6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427729" y="114300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792512" y="0"/>
                </a:moveTo>
                <a:lnTo>
                  <a:pt x="1803090" y="0"/>
                </a:lnTo>
              </a:path>
              <a:path w="5715000">
                <a:moveTo>
                  <a:pt x="1803091" y="0"/>
                </a:moveTo>
                <a:lnTo>
                  <a:pt x="4792512" y="0"/>
                </a:lnTo>
              </a:path>
            </a:pathLst>
          </a:custGeom>
          <a:ln w="11429">
            <a:solidFill>
              <a:srgbClr val="89A5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427729" y="115252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776412" y="0"/>
                </a:moveTo>
                <a:lnTo>
                  <a:pt x="1820499" y="0"/>
                </a:lnTo>
              </a:path>
              <a:path w="5715000">
                <a:moveTo>
                  <a:pt x="1820501" y="0"/>
                </a:moveTo>
                <a:lnTo>
                  <a:pt x="4776412" y="0"/>
                </a:lnTo>
              </a:path>
            </a:pathLst>
          </a:custGeom>
          <a:ln w="10160">
            <a:solidFill>
              <a:srgbClr val="88A4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427729" y="116205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760312" y="0"/>
                </a:moveTo>
                <a:lnTo>
                  <a:pt x="1837908" y="0"/>
                </a:lnTo>
              </a:path>
              <a:path w="5715000">
                <a:moveTo>
                  <a:pt x="1837910" y="0"/>
                </a:moveTo>
                <a:lnTo>
                  <a:pt x="4760311" y="0"/>
                </a:lnTo>
              </a:path>
            </a:pathLst>
          </a:custGeom>
          <a:ln w="11429">
            <a:solidFill>
              <a:srgbClr val="87A4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427729" y="117220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743138" y="0"/>
                </a:moveTo>
                <a:lnTo>
                  <a:pt x="1858787" y="0"/>
                </a:lnTo>
              </a:path>
              <a:path w="5715000">
                <a:moveTo>
                  <a:pt x="1858789" y="0"/>
                </a:moveTo>
                <a:lnTo>
                  <a:pt x="4743138" y="0"/>
                </a:lnTo>
              </a:path>
            </a:pathLst>
          </a:custGeom>
          <a:ln w="11430">
            <a:solidFill>
              <a:srgbClr val="86A3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427729" y="118173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727038" y="0"/>
                </a:moveTo>
                <a:lnTo>
                  <a:pt x="1878670" y="0"/>
                </a:lnTo>
              </a:path>
              <a:path w="5715000">
                <a:moveTo>
                  <a:pt x="1878671" y="0"/>
                </a:moveTo>
                <a:lnTo>
                  <a:pt x="4727037" y="0"/>
                </a:lnTo>
              </a:path>
            </a:pathLst>
          </a:custGeom>
          <a:ln w="10159">
            <a:solidFill>
              <a:srgbClr val="85A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427729" y="119125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710938" y="0"/>
                </a:moveTo>
                <a:lnTo>
                  <a:pt x="1898552" y="0"/>
                </a:lnTo>
              </a:path>
              <a:path w="5715000">
                <a:moveTo>
                  <a:pt x="1898554" y="0"/>
                </a:moveTo>
                <a:lnTo>
                  <a:pt x="4710937" y="0"/>
                </a:lnTo>
              </a:path>
            </a:pathLst>
          </a:custGeom>
          <a:ln w="11430">
            <a:solidFill>
              <a:srgbClr val="84A1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427729" y="120142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693764" y="0"/>
                </a:moveTo>
                <a:lnTo>
                  <a:pt x="1919761" y="0"/>
                </a:lnTo>
              </a:path>
              <a:path w="5715000">
                <a:moveTo>
                  <a:pt x="1919762" y="0"/>
                </a:moveTo>
                <a:lnTo>
                  <a:pt x="4693763" y="0"/>
                </a:lnTo>
              </a:path>
            </a:pathLst>
          </a:custGeom>
          <a:ln w="11430">
            <a:solidFill>
              <a:srgbClr val="83A1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427729" y="121157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676590" y="0"/>
                </a:moveTo>
                <a:lnTo>
                  <a:pt x="1940969" y="0"/>
                </a:lnTo>
              </a:path>
              <a:path w="5715000">
                <a:moveTo>
                  <a:pt x="1940971" y="0"/>
                </a:moveTo>
                <a:lnTo>
                  <a:pt x="4676590" y="0"/>
                </a:lnTo>
              </a:path>
            </a:pathLst>
          </a:custGeom>
          <a:ln w="11430">
            <a:solidFill>
              <a:srgbClr val="82A0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427729" y="122110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660490" y="0"/>
                </a:moveTo>
                <a:lnTo>
                  <a:pt x="1960852" y="0"/>
                </a:lnTo>
              </a:path>
              <a:path w="5715000">
                <a:moveTo>
                  <a:pt x="1960853" y="0"/>
                </a:moveTo>
                <a:lnTo>
                  <a:pt x="4660489" y="0"/>
                </a:lnTo>
              </a:path>
            </a:pathLst>
          </a:custGeom>
          <a:ln w="10159">
            <a:solidFill>
              <a:srgbClr val="819F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427729" y="123062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644390" y="0"/>
                </a:moveTo>
                <a:lnTo>
                  <a:pt x="1980735" y="0"/>
                </a:lnTo>
              </a:path>
              <a:path w="5715000">
                <a:moveTo>
                  <a:pt x="1980736" y="0"/>
                </a:moveTo>
                <a:lnTo>
                  <a:pt x="4644389" y="0"/>
                </a:lnTo>
              </a:path>
            </a:pathLst>
          </a:custGeom>
          <a:ln w="11430">
            <a:solidFill>
              <a:srgbClr val="809E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427729" y="124079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624069" y="0"/>
                </a:moveTo>
                <a:lnTo>
                  <a:pt x="2001943" y="0"/>
                </a:lnTo>
              </a:path>
              <a:path w="5715000">
                <a:moveTo>
                  <a:pt x="2001945" y="0"/>
                </a:moveTo>
                <a:lnTo>
                  <a:pt x="4624069" y="0"/>
                </a:lnTo>
              </a:path>
            </a:pathLst>
          </a:custGeom>
          <a:ln w="11430">
            <a:solidFill>
              <a:srgbClr val="7F9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427729" y="125031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605019" y="0"/>
                </a:moveTo>
                <a:lnTo>
                  <a:pt x="2021826" y="0"/>
                </a:lnTo>
              </a:path>
              <a:path w="5715000">
                <a:moveTo>
                  <a:pt x="2021827" y="0"/>
                </a:moveTo>
                <a:lnTo>
                  <a:pt x="4605019" y="0"/>
                </a:lnTo>
              </a:path>
            </a:pathLst>
          </a:custGeom>
          <a:ln w="10159">
            <a:solidFill>
              <a:srgbClr val="7E9D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427729" y="125984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585969" y="0"/>
                </a:moveTo>
                <a:lnTo>
                  <a:pt x="2041708" y="0"/>
                </a:lnTo>
              </a:path>
              <a:path w="5715000">
                <a:moveTo>
                  <a:pt x="2041710" y="0"/>
                </a:moveTo>
                <a:lnTo>
                  <a:pt x="4585969" y="0"/>
                </a:lnTo>
              </a:path>
            </a:pathLst>
          </a:custGeom>
          <a:ln w="11430">
            <a:solidFill>
              <a:srgbClr val="7D9C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427729" y="127000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565650" y="0"/>
                </a:moveTo>
                <a:lnTo>
                  <a:pt x="2062917" y="0"/>
                </a:lnTo>
              </a:path>
              <a:path w="5715000">
                <a:moveTo>
                  <a:pt x="2062918" y="0"/>
                </a:moveTo>
                <a:lnTo>
                  <a:pt x="4565649" y="0"/>
                </a:lnTo>
              </a:path>
            </a:pathLst>
          </a:custGeom>
          <a:ln w="11429">
            <a:solidFill>
              <a:srgbClr val="7C9B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427729" y="127952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546600" y="0"/>
                </a:moveTo>
                <a:lnTo>
                  <a:pt x="2082800" y="0"/>
                </a:lnTo>
              </a:path>
              <a:path w="5715000">
                <a:moveTo>
                  <a:pt x="2082801" y="0"/>
                </a:moveTo>
                <a:lnTo>
                  <a:pt x="4546599" y="0"/>
                </a:lnTo>
              </a:path>
            </a:pathLst>
          </a:custGeom>
          <a:ln w="10160">
            <a:solidFill>
              <a:srgbClr val="7B9B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427729" y="128905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527550" y="0"/>
                </a:moveTo>
                <a:lnTo>
                  <a:pt x="2102682" y="0"/>
                </a:lnTo>
              </a:path>
              <a:path w="5715000">
                <a:moveTo>
                  <a:pt x="2102684" y="0"/>
                </a:moveTo>
                <a:lnTo>
                  <a:pt x="4527549" y="0"/>
                </a:lnTo>
              </a:path>
            </a:pathLst>
          </a:custGeom>
          <a:ln w="11429">
            <a:solidFill>
              <a:srgbClr val="7A9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427729" y="129920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507230" y="0"/>
                </a:moveTo>
                <a:lnTo>
                  <a:pt x="2123891" y="0"/>
                </a:lnTo>
              </a:path>
              <a:path w="5715000">
                <a:moveTo>
                  <a:pt x="2123892" y="0"/>
                </a:moveTo>
                <a:lnTo>
                  <a:pt x="4507229" y="0"/>
                </a:lnTo>
              </a:path>
            </a:pathLst>
          </a:custGeom>
          <a:ln w="11430">
            <a:solidFill>
              <a:srgbClr val="7999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427729" y="130873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488180" y="0"/>
                </a:moveTo>
                <a:lnTo>
                  <a:pt x="2143773" y="0"/>
                </a:lnTo>
              </a:path>
              <a:path w="5715000">
                <a:moveTo>
                  <a:pt x="2143775" y="0"/>
                </a:moveTo>
                <a:lnTo>
                  <a:pt x="4488179" y="0"/>
                </a:lnTo>
              </a:path>
            </a:pathLst>
          </a:custGeom>
          <a:ln w="10159">
            <a:solidFill>
              <a:srgbClr val="7899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427729" y="131825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469130" y="0"/>
                </a:moveTo>
                <a:lnTo>
                  <a:pt x="2163656" y="0"/>
                </a:lnTo>
              </a:path>
              <a:path w="5715000">
                <a:moveTo>
                  <a:pt x="2163658" y="0"/>
                </a:moveTo>
                <a:lnTo>
                  <a:pt x="4469129" y="0"/>
                </a:lnTo>
              </a:path>
            </a:pathLst>
          </a:custGeom>
          <a:ln w="11430">
            <a:solidFill>
              <a:srgbClr val="7799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427729" y="132842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448809" y="0"/>
                </a:moveTo>
                <a:lnTo>
                  <a:pt x="2184864" y="0"/>
                </a:lnTo>
              </a:path>
              <a:path w="5715000">
                <a:moveTo>
                  <a:pt x="2184866" y="0"/>
                </a:moveTo>
                <a:lnTo>
                  <a:pt x="4448809" y="0"/>
                </a:lnTo>
              </a:path>
            </a:pathLst>
          </a:custGeom>
          <a:ln w="11430">
            <a:solidFill>
              <a:srgbClr val="7697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427729" y="133857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428490" y="0"/>
                </a:moveTo>
                <a:lnTo>
                  <a:pt x="2206073" y="0"/>
                </a:lnTo>
              </a:path>
              <a:path w="5715000">
                <a:moveTo>
                  <a:pt x="2206074" y="0"/>
                </a:moveTo>
                <a:lnTo>
                  <a:pt x="4428489" y="0"/>
                </a:lnTo>
              </a:path>
            </a:pathLst>
          </a:custGeom>
          <a:ln w="11430">
            <a:solidFill>
              <a:srgbClr val="7596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427729" y="134810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409440" y="0"/>
                </a:moveTo>
                <a:lnTo>
                  <a:pt x="2225956" y="0"/>
                </a:lnTo>
              </a:path>
              <a:path w="5715000">
                <a:moveTo>
                  <a:pt x="2225957" y="0"/>
                </a:moveTo>
                <a:lnTo>
                  <a:pt x="4409439" y="0"/>
                </a:lnTo>
              </a:path>
            </a:pathLst>
          </a:custGeom>
          <a:ln w="10159">
            <a:solidFill>
              <a:srgbClr val="7495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427729" y="135762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390390" y="0"/>
                </a:moveTo>
                <a:lnTo>
                  <a:pt x="2245838" y="0"/>
                </a:lnTo>
              </a:path>
              <a:path w="5715000">
                <a:moveTo>
                  <a:pt x="2245840" y="0"/>
                </a:moveTo>
                <a:lnTo>
                  <a:pt x="4390389" y="0"/>
                </a:lnTo>
              </a:path>
            </a:pathLst>
          </a:custGeom>
          <a:ln w="11430">
            <a:solidFill>
              <a:srgbClr val="7395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427729" y="136779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370069" y="0"/>
                </a:moveTo>
                <a:lnTo>
                  <a:pt x="2267047" y="0"/>
                </a:lnTo>
              </a:path>
              <a:path w="5715000">
                <a:moveTo>
                  <a:pt x="2267048" y="0"/>
                </a:moveTo>
                <a:lnTo>
                  <a:pt x="4370069" y="0"/>
                </a:lnTo>
              </a:path>
            </a:pathLst>
          </a:custGeom>
          <a:ln w="11430">
            <a:solidFill>
              <a:srgbClr val="7294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427729" y="137731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351019" y="0"/>
                </a:moveTo>
                <a:lnTo>
                  <a:pt x="2286929" y="0"/>
                </a:lnTo>
              </a:path>
              <a:path w="5715000">
                <a:moveTo>
                  <a:pt x="2286931" y="0"/>
                </a:moveTo>
                <a:lnTo>
                  <a:pt x="4351019" y="0"/>
                </a:lnTo>
              </a:path>
            </a:pathLst>
          </a:custGeom>
          <a:ln w="10159">
            <a:solidFill>
              <a:srgbClr val="7193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427729" y="138684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331969" y="0"/>
                </a:moveTo>
                <a:lnTo>
                  <a:pt x="2306812" y="0"/>
                </a:lnTo>
              </a:path>
              <a:path w="5715000">
                <a:moveTo>
                  <a:pt x="2306814" y="0"/>
                </a:moveTo>
                <a:lnTo>
                  <a:pt x="4331969" y="0"/>
                </a:lnTo>
              </a:path>
            </a:pathLst>
          </a:custGeom>
          <a:ln w="11430">
            <a:solidFill>
              <a:srgbClr val="7092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427729" y="139700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311650" y="0"/>
                </a:moveTo>
                <a:lnTo>
                  <a:pt x="2328527" y="0"/>
                </a:lnTo>
              </a:path>
              <a:path w="5715000">
                <a:moveTo>
                  <a:pt x="2328529" y="0"/>
                </a:moveTo>
                <a:lnTo>
                  <a:pt x="4311649" y="0"/>
                </a:lnTo>
              </a:path>
            </a:pathLst>
          </a:custGeom>
          <a:ln w="11429">
            <a:solidFill>
              <a:srgbClr val="6F92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427729" y="140652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292600" y="0"/>
                </a:moveTo>
                <a:lnTo>
                  <a:pt x="2352211" y="0"/>
                </a:lnTo>
              </a:path>
              <a:path w="5715000">
                <a:moveTo>
                  <a:pt x="2352213" y="0"/>
                </a:moveTo>
                <a:lnTo>
                  <a:pt x="4292599" y="0"/>
                </a:lnTo>
              </a:path>
            </a:pathLst>
          </a:custGeom>
          <a:ln w="10160">
            <a:solidFill>
              <a:srgbClr val="6E91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427729" y="141605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271501" y="0"/>
                </a:moveTo>
                <a:lnTo>
                  <a:pt x="2375895" y="0"/>
                </a:lnTo>
              </a:path>
              <a:path w="5715000">
                <a:moveTo>
                  <a:pt x="2375897" y="0"/>
                </a:moveTo>
                <a:lnTo>
                  <a:pt x="4271500" y="0"/>
                </a:lnTo>
              </a:path>
            </a:pathLst>
          </a:custGeom>
          <a:ln w="11429">
            <a:solidFill>
              <a:srgbClr val="6D90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427729" y="142620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247904" y="0"/>
                </a:moveTo>
                <a:lnTo>
                  <a:pt x="2401158" y="0"/>
                </a:lnTo>
              </a:path>
              <a:path w="5715000">
                <a:moveTo>
                  <a:pt x="2401159" y="0"/>
                </a:moveTo>
                <a:lnTo>
                  <a:pt x="4247903" y="0"/>
                </a:lnTo>
              </a:path>
            </a:pathLst>
          </a:custGeom>
          <a:ln w="11430">
            <a:solidFill>
              <a:srgbClr val="6C8F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427729" y="143573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225781" y="0"/>
                </a:moveTo>
                <a:lnTo>
                  <a:pt x="2424841" y="0"/>
                </a:lnTo>
              </a:path>
              <a:path w="5715000">
                <a:moveTo>
                  <a:pt x="2424843" y="0"/>
                </a:moveTo>
                <a:lnTo>
                  <a:pt x="4225780" y="0"/>
                </a:lnTo>
              </a:path>
            </a:pathLst>
          </a:custGeom>
          <a:ln w="10159">
            <a:solidFill>
              <a:srgbClr val="6B8E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427729" y="144525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203659" y="0"/>
                </a:moveTo>
                <a:lnTo>
                  <a:pt x="2448525" y="0"/>
                </a:lnTo>
              </a:path>
              <a:path w="5715000">
                <a:moveTo>
                  <a:pt x="2448527" y="0"/>
                </a:moveTo>
                <a:lnTo>
                  <a:pt x="4203658" y="0"/>
                </a:lnTo>
              </a:path>
            </a:pathLst>
          </a:custGeom>
          <a:ln w="11430">
            <a:solidFill>
              <a:srgbClr val="6A8E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427729" y="145542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180061" y="0"/>
                </a:moveTo>
                <a:lnTo>
                  <a:pt x="2473788" y="0"/>
                </a:lnTo>
              </a:path>
              <a:path w="5715000">
                <a:moveTo>
                  <a:pt x="2473790" y="0"/>
                </a:moveTo>
                <a:lnTo>
                  <a:pt x="4180060" y="0"/>
                </a:lnTo>
              </a:path>
            </a:pathLst>
          </a:custGeom>
          <a:ln w="11430">
            <a:solidFill>
              <a:srgbClr val="698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427729" y="146494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157939" y="0"/>
                </a:moveTo>
                <a:lnTo>
                  <a:pt x="2497472" y="0"/>
                </a:lnTo>
              </a:path>
              <a:path w="5715000">
                <a:moveTo>
                  <a:pt x="2497473" y="0"/>
                </a:moveTo>
                <a:lnTo>
                  <a:pt x="4157938" y="0"/>
                </a:lnTo>
              </a:path>
            </a:pathLst>
          </a:custGeom>
          <a:ln w="10159">
            <a:solidFill>
              <a:srgbClr val="688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427729" y="147447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135816" y="0"/>
                </a:moveTo>
                <a:lnTo>
                  <a:pt x="2521155" y="0"/>
                </a:lnTo>
              </a:path>
              <a:path w="5715000">
                <a:moveTo>
                  <a:pt x="2521157" y="0"/>
                </a:moveTo>
                <a:lnTo>
                  <a:pt x="4135815" y="0"/>
                </a:lnTo>
              </a:path>
            </a:pathLst>
          </a:custGeom>
          <a:ln w="11430">
            <a:solidFill>
              <a:srgbClr val="678B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427729" y="148462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112219" y="0"/>
                </a:moveTo>
                <a:lnTo>
                  <a:pt x="2546418" y="0"/>
                </a:lnTo>
              </a:path>
              <a:path w="5715000">
                <a:moveTo>
                  <a:pt x="2546420" y="0"/>
                </a:moveTo>
                <a:lnTo>
                  <a:pt x="4112218" y="0"/>
                </a:lnTo>
              </a:path>
            </a:pathLst>
          </a:custGeom>
          <a:ln w="11430">
            <a:solidFill>
              <a:srgbClr val="668B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427729" y="149479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085296" y="0"/>
                </a:moveTo>
                <a:lnTo>
                  <a:pt x="2573782" y="0"/>
                </a:lnTo>
              </a:path>
              <a:path w="5715000">
                <a:moveTo>
                  <a:pt x="2573784" y="0"/>
                </a:moveTo>
                <a:lnTo>
                  <a:pt x="4085295" y="0"/>
                </a:lnTo>
              </a:path>
            </a:pathLst>
          </a:custGeom>
          <a:ln w="11430">
            <a:solidFill>
              <a:srgbClr val="668A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427729" y="150431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058187" y="0"/>
                </a:moveTo>
                <a:lnTo>
                  <a:pt x="2601404" y="0"/>
                </a:lnTo>
              </a:path>
              <a:path w="5715000">
                <a:moveTo>
                  <a:pt x="2601406" y="0"/>
                </a:moveTo>
                <a:lnTo>
                  <a:pt x="4058186" y="0"/>
                </a:lnTo>
              </a:path>
            </a:pathLst>
          </a:custGeom>
          <a:ln w="10159">
            <a:solidFill>
              <a:srgbClr val="6489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427729" y="151384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031077" y="0"/>
                </a:moveTo>
                <a:lnTo>
                  <a:pt x="2629027" y="0"/>
                </a:lnTo>
              </a:path>
              <a:path w="5715000">
                <a:moveTo>
                  <a:pt x="2629028" y="0"/>
                </a:moveTo>
                <a:lnTo>
                  <a:pt x="4031076" y="0"/>
                </a:lnTo>
              </a:path>
            </a:pathLst>
          </a:custGeom>
          <a:ln w="11430">
            <a:solidFill>
              <a:srgbClr val="6388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427729" y="152400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4002160" y="0"/>
                </a:moveTo>
                <a:lnTo>
                  <a:pt x="2658491" y="0"/>
                </a:lnTo>
              </a:path>
              <a:path w="5715000">
                <a:moveTo>
                  <a:pt x="2658492" y="0"/>
                </a:moveTo>
                <a:lnTo>
                  <a:pt x="4002159" y="0"/>
                </a:lnTo>
              </a:path>
            </a:pathLst>
          </a:custGeom>
          <a:ln w="11429">
            <a:solidFill>
              <a:srgbClr val="6288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427729" y="153352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3975051" y="0"/>
                </a:moveTo>
                <a:lnTo>
                  <a:pt x="2686113" y="0"/>
                </a:lnTo>
              </a:path>
              <a:path w="5715000">
                <a:moveTo>
                  <a:pt x="2686115" y="0"/>
                </a:moveTo>
                <a:lnTo>
                  <a:pt x="3975050" y="0"/>
                </a:lnTo>
              </a:path>
            </a:pathLst>
          </a:custGeom>
          <a:ln w="10160">
            <a:solidFill>
              <a:srgbClr val="6187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427729" y="154305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3947941" y="0"/>
                </a:moveTo>
                <a:lnTo>
                  <a:pt x="2713735" y="0"/>
                </a:lnTo>
              </a:path>
              <a:path w="5715000">
                <a:moveTo>
                  <a:pt x="2713737" y="0"/>
                </a:moveTo>
                <a:lnTo>
                  <a:pt x="3947940" y="0"/>
                </a:lnTo>
              </a:path>
            </a:pathLst>
          </a:custGeom>
          <a:ln w="11429">
            <a:solidFill>
              <a:srgbClr val="608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427729" y="155320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3919024" y="0"/>
                </a:moveTo>
                <a:lnTo>
                  <a:pt x="2743199" y="0"/>
                </a:lnTo>
              </a:path>
              <a:path w="5715000">
                <a:moveTo>
                  <a:pt x="2743201" y="0"/>
                </a:moveTo>
                <a:lnTo>
                  <a:pt x="3919023" y="0"/>
                </a:lnTo>
              </a:path>
            </a:pathLst>
          </a:custGeom>
          <a:ln w="11430">
            <a:solidFill>
              <a:srgbClr val="5F85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427729" y="1562734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3885812" y="0"/>
                </a:moveTo>
                <a:lnTo>
                  <a:pt x="2770822" y="0"/>
                </a:lnTo>
              </a:path>
              <a:path w="5715000">
                <a:moveTo>
                  <a:pt x="2770824" y="0"/>
                </a:moveTo>
                <a:lnTo>
                  <a:pt x="3885811" y="0"/>
                </a:lnTo>
              </a:path>
            </a:pathLst>
          </a:custGeom>
          <a:ln w="10159">
            <a:solidFill>
              <a:srgbClr val="5E85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427729" y="157225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3851662" y="0"/>
                </a:moveTo>
                <a:lnTo>
                  <a:pt x="2804248" y="0"/>
                </a:lnTo>
              </a:path>
              <a:path w="5715000">
                <a:moveTo>
                  <a:pt x="2804251" y="0"/>
                </a:moveTo>
                <a:lnTo>
                  <a:pt x="3851660" y="0"/>
                </a:lnTo>
              </a:path>
            </a:pathLst>
          </a:custGeom>
          <a:ln w="11430">
            <a:solidFill>
              <a:srgbClr val="5D84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427729" y="158242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3815234" y="0"/>
                </a:moveTo>
                <a:lnTo>
                  <a:pt x="2842998" y="0"/>
                </a:lnTo>
              </a:path>
              <a:path w="5715000">
                <a:moveTo>
                  <a:pt x="2843000" y="0"/>
                </a:moveTo>
                <a:lnTo>
                  <a:pt x="3815233" y="0"/>
                </a:lnTo>
              </a:path>
            </a:pathLst>
          </a:custGeom>
          <a:ln w="11430">
            <a:solidFill>
              <a:srgbClr val="5C83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427729" y="159194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3781084" y="0"/>
                </a:moveTo>
                <a:lnTo>
                  <a:pt x="2879326" y="0"/>
                </a:lnTo>
              </a:path>
              <a:path w="5715000">
                <a:moveTo>
                  <a:pt x="2879328" y="0"/>
                </a:moveTo>
                <a:lnTo>
                  <a:pt x="3781082" y="0"/>
                </a:lnTo>
              </a:path>
            </a:pathLst>
          </a:custGeom>
          <a:ln w="10159">
            <a:solidFill>
              <a:srgbClr val="5B82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427729" y="160147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3746933" y="0"/>
                </a:moveTo>
                <a:lnTo>
                  <a:pt x="2915654" y="0"/>
                </a:lnTo>
              </a:path>
              <a:path w="5715000">
                <a:moveTo>
                  <a:pt x="2915656" y="0"/>
                </a:moveTo>
                <a:lnTo>
                  <a:pt x="3746932" y="0"/>
                </a:lnTo>
              </a:path>
            </a:pathLst>
          </a:custGeom>
          <a:ln w="11430">
            <a:solidFill>
              <a:srgbClr val="5A82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427729" y="161162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3701062" y="0"/>
                </a:moveTo>
                <a:lnTo>
                  <a:pt x="2954403" y="0"/>
                </a:lnTo>
              </a:path>
              <a:path w="5715000">
                <a:moveTo>
                  <a:pt x="2954406" y="0"/>
                </a:moveTo>
                <a:lnTo>
                  <a:pt x="3701059" y="0"/>
                </a:lnTo>
              </a:path>
            </a:pathLst>
          </a:custGeom>
          <a:ln w="11430">
            <a:solidFill>
              <a:srgbClr val="598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427729" y="162179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3645746" y="0"/>
                </a:moveTo>
                <a:lnTo>
                  <a:pt x="2996194" y="0"/>
                </a:lnTo>
              </a:path>
              <a:path w="5715000">
                <a:moveTo>
                  <a:pt x="2996198" y="0"/>
                </a:moveTo>
                <a:lnTo>
                  <a:pt x="3645744" y="0"/>
                </a:lnTo>
              </a:path>
            </a:pathLst>
          </a:custGeom>
          <a:ln w="11430">
            <a:solidFill>
              <a:srgbClr val="5880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427729" y="1631315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3593888" y="0"/>
                </a:moveTo>
                <a:lnTo>
                  <a:pt x="3055328" y="0"/>
                </a:lnTo>
              </a:path>
              <a:path w="5715000">
                <a:moveTo>
                  <a:pt x="3055332" y="0"/>
                </a:moveTo>
                <a:lnTo>
                  <a:pt x="3593885" y="0"/>
                </a:lnTo>
              </a:path>
            </a:pathLst>
          </a:custGeom>
          <a:ln w="10159">
            <a:solidFill>
              <a:srgbClr val="577F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427729" y="164084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3542029" y="0"/>
                </a:moveTo>
                <a:lnTo>
                  <a:pt x="3114463" y="0"/>
                </a:lnTo>
              </a:path>
              <a:path w="5715000">
                <a:moveTo>
                  <a:pt x="3114466" y="0"/>
                </a:moveTo>
                <a:lnTo>
                  <a:pt x="3542024" y="0"/>
                </a:lnTo>
              </a:path>
            </a:pathLst>
          </a:custGeom>
          <a:ln w="11430">
            <a:solidFill>
              <a:srgbClr val="567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427729" y="1651000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3428706" y="0"/>
                </a:moveTo>
                <a:lnTo>
                  <a:pt x="3177540" y="0"/>
                </a:lnTo>
              </a:path>
              <a:path w="5715000">
                <a:moveTo>
                  <a:pt x="3177556" y="0"/>
                </a:moveTo>
                <a:lnTo>
                  <a:pt x="3428701" y="0"/>
                </a:lnTo>
              </a:path>
            </a:pathLst>
          </a:custGeom>
          <a:ln w="11429">
            <a:solidFill>
              <a:srgbClr val="557E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609090" y="1852929"/>
            <a:ext cx="1471930" cy="1525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55575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4065270" y="0"/>
                </a:moveTo>
                <a:lnTo>
                  <a:pt x="3686429" y="0"/>
                </a:lnTo>
              </a:path>
              <a:path w="9154160">
                <a:moveTo>
                  <a:pt x="3686411" y="0"/>
                </a:moveTo>
                <a:lnTo>
                  <a:pt x="4065278" y="0"/>
                </a:lnTo>
              </a:path>
            </a:pathLst>
          </a:custGeom>
          <a:ln w="8890">
            <a:solidFill>
              <a:srgbClr val="527B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55651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4160319" y="0"/>
                </a:moveTo>
                <a:lnTo>
                  <a:pt x="3510406" y="0"/>
                </a:lnTo>
              </a:path>
              <a:path w="9154160">
                <a:moveTo>
                  <a:pt x="3510388" y="0"/>
                </a:moveTo>
                <a:lnTo>
                  <a:pt x="4160328" y="0"/>
                </a:lnTo>
              </a:path>
            </a:pathLst>
          </a:custGeom>
          <a:ln w="8889">
            <a:solidFill>
              <a:srgbClr val="537C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55727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4255368" y="0"/>
                </a:moveTo>
                <a:lnTo>
                  <a:pt x="3424399" y="0"/>
                </a:lnTo>
              </a:path>
              <a:path w="9154160">
                <a:moveTo>
                  <a:pt x="3424392" y="0"/>
                </a:moveTo>
                <a:lnTo>
                  <a:pt x="4255377" y="0"/>
                </a:lnTo>
              </a:path>
            </a:pathLst>
          </a:custGeom>
          <a:ln w="8889">
            <a:solidFill>
              <a:srgbClr val="547D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55803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4350418" y="0"/>
                </a:moveTo>
                <a:lnTo>
                  <a:pt x="3356394" y="0"/>
                </a:lnTo>
              </a:path>
              <a:path w="9154160">
                <a:moveTo>
                  <a:pt x="3356387" y="0"/>
                </a:moveTo>
                <a:lnTo>
                  <a:pt x="4350426" y="0"/>
                </a:lnTo>
              </a:path>
            </a:pathLst>
          </a:custGeom>
          <a:ln w="8890">
            <a:solidFill>
              <a:srgbClr val="557E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55880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4415379" y="0"/>
                </a:moveTo>
                <a:lnTo>
                  <a:pt x="3288389" y="0"/>
                </a:lnTo>
              </a:path>
              <a:path w="9154160">
                <a:moveTo>
                  <a:pt x="3288382" y="0"/>
                </a:moveTo>
                <a:lnTo>
                  <a:pt x="4415384" y="0"/>
                </a:lnTo>
              </a:path>
            </a:pathLst>
          </a:custGeom>
          <a:ln w="8889">
            <a:solidFill>
              <a:srgbClr val="567E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55956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4474322" y="0"/>
                </a:moveTo>
                <a:lnTo>
                  <a:pt x="3220384" y="0"/>
                </a:lnTo>
              </a:path>
              <a:path w="9154160">
                <a:moveTo>
                  <a:pt x="3220377" y="0"/>
                </a:moveTo>
                <a:lnTo>
                  <a:pt x="4474327" y="0"/>
                </a:lnTo>
              </a:path>
            </a:pathLst>
          </a:custGeom>
          <a:ln w="8890">
            <a:solidFill>
              <a:srgbClr val="577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56032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4533265" y="0"/>
                </a:moveTo>
                <a:lnTo>
                  <a:pt x="3152379" y="0"/>
                </a:lnTo>
              </a:path>
              <a:path w="9154160">
                <a:moveTo>
                  <a:pt x="3152372" y="0"/>
                </a:moveTo>
                <a:lnTo>
                  <a:pt x="4533269" y="0"/>
                </a:lnTo>
              </a:path>
            </a:pathLst>
          </a:custGeom>
          <a:ln w="8889">
            <a:solidFill>
              <a:srgbClr val="5880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56108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4592207" y="0"/>
                </a:moveTo>
                <a:lnTo>
                  <a:pt x="3084374" y="0"/>
                </a:lnTo>
              </a:path>
              <a:path w="9154160">
                <a:moveTo>
                  <a:pt x="3084367" y="0"/>
                </a:moveTo>
                <a:lnTo>
                  <a:pt x="4592212" y="0"/>
                </a:lnTo>
              </a:path>
            </a:pathLst>
          </a:custGeom>
          <a:ln w="8889">
            <a:solidFill>
              <a:srgbClr val="5981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56184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4651150" y="0"/>
                </a:moveTo>
                <a:lnTo>
                  <a:pt x="3016369" y="0"/>
                </a:lnTo>
              </a:path>
              <a:path w="9154160">
                <a:moveTo>
                  <a:pt x="3016362" y="0"/>
                </a:moveTo>
                <a:lnTo>
                  <a:pt x="4651155" y="0"/>
                </a:lnTo>
              </a:path>
            </a:pathLst>
          </a:custGeom>
          <a:ln w="8890">
            <a:solidFill>
              <a:srgbClr val="5A81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56261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4707200" y="0"/>
                </a:moveTo>
                <a:lnTo>
                  <a:pt x="2948364" y="0"/>
                </a:lnTo>
              </a:path>
              <a:path w="9154160">
                <a:moveTo>
                  <a:pt x="2948357" y="0"/>
                </a:moveTo>
                <a:lnTo>
                  <a:pt x="4707203" y="0"/>
                </a:lnTo>
              </a:path>
            </a:pathLst>
          </a:custGeom>
          <a:ln w="8889">
            <a:solidFill>
              <a:srgbClr val="5B82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56337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4748783" y="0"/>
                </a:moveTo>
                <a:lnTo>
                  <a:pt x="2880360" y="0"/>
                </a:lnTo>
              </a:path>
              <a:path w="9154160">
                <a:moveTo>
                  <a:pt x="2880355" y="0"/>
                </a:moveTo>
                <a:lnTo>
                  <a:pt x="4748787" y="0"/>
                </a:lnTo>
              </a:path>
            </a:pathLst>
          </a:custGeom>
          <a:ln w="8890">
            <a:solidFill>
              <a:srgbClr val="5C83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56413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4790367" y="0"/>
                </a:moveTo>
                <a:lnTo>
                  <a:pt x="2839922" y="0"/>
                </a:lnTo>
              </a:path>
              <a:path w="9154160">
                <a:moveTo>
                  <a:pt x="2839917" y="0"/>
                </a:moveTo>
                <a:lnTo>
                  <a:pt x="4790370" y="0"/>
                </a:lnTo>
              </a:path>
            </a:pathLst>
          </a:custGeom>
          <a:ln w="8889">
            <a:solidFill>
              <a:srgbClr val="5D84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56489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4831950" y="0"/>
                </a:moveTo>
                <a:lnTo>
                  <a:pt x="2799484" y="0"/>
                </a:lnTo>
              </a:path>
              <a:path w="9154160">
                <a:moveTo>
                  <a:pt x="2799479" y="0"/>
                </a:moveTo>
                <a:lnTo>
                  <a:pt x="4831954" y="0"/>
                </a:lnTo>
              </a:path>
            </a:pathLst>
          </a:custGeom>
          <a:ln w="8889">
            <a:solidFill>
              <a:srgbClr val="5E84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56565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4873534" y="0"/>
                </a:moveTo>
                <a:lnTo>
                  <a:pt x="2759046" y="0"/>
                </a:lnTo>
              </a:path>
              <a:path w="9154160">
                <a:moveTo>
                  <a:pt x="2759041" y="0"/>
                </a:moveTo>
                <a:lnTo>
                  <a:pt x="4873537" y="0"/>
                </a:lnTo>
              </a:path>
            </a:pathLst>
          </a:custGeom>
          <a:ln w="8890">
            <a:solidFill>
              <a:srgbClr val="5F85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56642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4915117" y="0"/>
                </a:moveTo>
                <a:lnTo>
                  <a:pt x="2718608" y="0"/>
                </a:lnTo>
              </a:path>
              <a:path w="9154160">
                <a:moveTo>
                  <a:pt x="2718603" y="0"/>
                </a:moveTo>
                <a:lnTo>
                  <a:pt x="4915120" y="0"/>
                </a:lnTo>
              </a:path>
            </a:pathLst>
          </a:custGeom>
          <a:ln w="8889">
            <a:solidFill>
              <a:srgbClr val="6086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56718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4956701" y="0"/>
                </a:moveTo>
                <a:lnTo>
                  <a:pt x="2678170" y="0"/>
                </a:lnTo>
              </a:path>
              <a:path w="9154160">
                <a:moveTo>
                  <a:pt x="2678165" y="0"/>
                </a:moveTo>
                <a:lnTo>
                  <a:pt x="4956704" y="0"/>
                </a:lnTo>
              </a:path>
            </a:pathLst>
          </a:custGeom>
          <a:ln w="8890">
            <a:solidFill>
              <a:srgbClr val="6187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56794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4998284" y="0"/>
                </a:moveTo>
                <a:lnTo>
                  <a:pt x="2637732" y="0"/>
                </a:lnTo>
              </a:path>
              <a:path w="9154160">
                <a:moveTo>
                  <a:pt x="2637727" y="0"/>
                </a:moveTo>
                <a:lnTo>
                  <a:pt x="4998287" y="0"/>
                </a:lnTo>
              </a:path>
            </a:pathLst>
          </a:custGeom>
          <a:ln w="8889">
            <a:solidFill>
              <a:srgbClr val="6287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56870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039868" y="0"/>
                </a:moveTo>
                <a:lnTo>
                  <a:pt x="2597294" y="0"/>
                </a:lnTo>
              </a:path>
              <a:path w="9154160">
                <a:moveTo>
                  <a:pt x="2597289" y="0"/>
                </a:moveTo>
                <a:lnTo>
                  <a:pt x="5039871" y="0"/>
                </a:lnTo>
              </a:path>
            </a:pathLst>
          </a:custGeom>
          <a:ln w="8889">
            <a:solidFill>
              <a:srgbClr val="6388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56946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081451" y="0"/>
                </a:moveTo>
                <a:lnTo>
                  <a:pt x="2556856" y="0"/>
                </a:lnTo>
              </a:path>
              <a:path w="9154160">
                <a:moveTo>
                  <a:pt x="2556851" y="0"/>
                </a:moveTo>
                <a:lnTo>
                  <a:pt x="5081454" y="0"/>
                </a:lnTo>
              </a:path>
            </a:pathLst>
          </a:custGeom>
          <a:ln w="8890">
            <a:solidFill>
              <a:srgbClr val="6489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57023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123034" y="0"/>
                </a:moveTo>
                <a:lnTo>
                  <a:pt x="2516418" y="0"/>
                </a:lnTo>
              </a:path>
              <a:path w="9154160">
                <a:moveTo>
                  <a:pt x="2516413" y="0"/>
                </a:moveTo>
                <a:lnTo>
                  <a:pt x="5123037" y="0"/>
                </a:lnTo>
              </a:path>
            </a:pathLst>
          </a:custGeom>
          <a:ln w="8889">
            <a:solidFill>
              <a:srgbClr val="668A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57099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164618" y="0"/>
                </a:moveTo>
                <a:lnTo>
                  <a:pt x="2475980" y="0"/>
                </a:lnTo>
              </a:path>
              <a:path w="9154160">
                <a:moveTo>
                  <a:pt x="2475975" y="0"/>
                </a:moveTo>
                <a:lnTo>
                  <a:pt x="5164621" y="0"/>
                </a:lnTo>
              </a:path>
            </a:pathLst>
          </a:custGeom>
          <a:ln w="8890">
            <a:solidFill>
              <a:srgbClr val="668A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57175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206201" y="0"/>
                </a:moveTo>
                <a:lnTo>
                  <a:pt x="2435542" y="0"/>
                </a:lnTo>
              </a:path>
              <a:path w="9154160">
                <a:moveTo>
                  <a:pt x="2435537" y="0"/>
                </a:moveTo>
                <a:lnTo>
                  <a:pt x="5206204" y="0"/>
                </a:lnTo>
              </a:path>
            </a:pathLst>
          </a:custGeom>
          <a:ln w="8889">
            <a:solidFill>
              <a:srgbClr val="678B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57251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247785" y="0"/>
                </a:moveTo>
                <a:lnTo>
                  <a:pt x="2395104" y="0"/>
                </a:lnTo>
              </a:path>
              <a:path w="9154160">
                <a:moveTo>
                  <a:pt x="2395099" y="0"/>
                </a:moveTo>
                <a:lnTo>
                  <a:pt x="5247788" y="0"/>
                </a:lnTo>
              </a:path>
            </a:pathLst>
          </a:custGeom>
          <a:ln w="8889">
            <a:solidFill>
              <a:srgbClr val="688C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57327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289368" y="0"/>
                </a:moveTo>
                <a:lnTo>
                  <a:pt x="2354666" y="0"/>
                </a:lnTo>
              </a:path>
              <a:path w="9154160">
                <a:moveTo>
                  <a:pt x="2354661" y="0"/>
                </a:moveTo>
                <a:lnTo>
                  <a:pt x="5289371" y="0"/>
                </a:lnTo>
              </a:path>
            </a:pathLst>
          </a:custGeom>
          <a:ln w="8890">
            <a:solidFill>
              <a:srgbClr val="698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57404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330952" y="0"/>
                </a:moveTo>
                <a:lnTo>
                  <a:pt x="2314228" y="0"/>
                </a:lnTo>
              </a:path>
              <a:path w="9154160">
                <a:moveTo>
                  <a:pt x="2314223" y="0"/>
                </a:moveTo>
                <a:lnTo>
                  <a:pt x="5330954" y="0"/>
                </a:lnTo>
              </a:path>
            </a:pathLst>
          </a:custGeom>
          <a:ln w="8889">
            <a:solidFill>
              <a:srgbClr val="6A8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57480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372535" y="0"/>
                </a:moveTo>
                <a:lnTo>
                  <a:pt x="2276972" y="0"/>
                </a:lnTo>
              </a:path>
              <a:path w="9154160">
                <a:moveTo>
                  <a:pt x="2276968" y="0"/>
                </a:moveTo>
                <a:lnTo>
                  <a:pt x="5372538" y="0"/>
                </a:lnTo>
              </a:path>
            </a:pathLst>
          </a:custGeom>
          <a:ln w="8890">
            <a:solidFill>
              <a:srgbClr val="6B8E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57556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414118" y="0"/>
                </a:moveTo>
                <a:lnTo>
                  <a:pt x="2246080" y="0"/>
                </a:lnTo>
              </a:path>
              <a:path w="9154160">
                <a:moveTo>
                  <a:pt x="2246076" y="0"/>
                </a:moveTo>
                <a:lnTo>
                  <a:pt x="5414121" y="0"/>
                </a:lnTo>
              </a:path>
            </a:pathLst>
          </a:custGeom>
          <a:ln w="8889">
            <a:solidFill>
              <a:srgbClr val="6C8F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57632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449838" y="0"/>
                </a:moveTo>
                <a:lnTo>
                  <a:pt x="2215188" y="0"/>
                </a:lnTo>
              </a:path>
              <a:path w="9154160">
                <a:moveTo>
                  <a:pt x="2215185" y="0"/>
                </a:moveTo>
                <a:lnTo>
                  <a:pt x="5449840" y="0"/>
                </a:lnTo>
              </a:path>
            </a:pathLst>
          </a:custGeom>
          <a:ln w="8889">
            <a:solidFill>
              <a:srgbClr val="6D90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57708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482625" y="0"/>
                </a:moveTo>
                <a:lnTo>
                  <a:pt x="2184297" y="0"/>
                </a:lnTo>
              </a:path>
              <a:path w="9154160">
                <a:moveTo>
                  <a:pt x="2184293" y="0"/>
                </a:moveTo>
                <a:lnTo>
                  <a:pt x="5482627" y="0"/>
                </a:lnTo>
              </a:path>
            </a:pathLst>
          </a:custGeom>
          <a:ln w="8890">
            <a:solidFill>
              <a:srgbClr val="6E91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57785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515413" y="0"/>
                </a:moveTo>
                <a:lnTo>
                  <a:pt x="2153405" y="0"/>
                </a:lnTo>
              </a:path>
              <a:path w="9154160">
                <a:moveTo>
                  <a:pt x="2153401" y="0"/>
                </a:moveTo>
                <a:lnTo>
                  <a:pt x="5515415" y="0"/>
                </a:lnTo>
              </a:path>
            </a:pathLst>
          </a:custGeom>
          <a:ln w="8889">
            <a:solidFill>
              <a:srgbClr val="6F91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57861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548200" y="0"/>
                </a:moveTo>
                <a:lnTo>
                  <a:pt x="2122513" y="0"/>
                </a:lnTo>
              </a:path>
              <a:path w="9154160">
                <a:moveTo>
                  <a:pt x="2122509" y="0"/>
                </a:moveTo>
                <a:lnTo>
                  <a:pt x="5548202" y="0"/>
                </a:lnTo>
              </a:path>
            </a:pathLst>
          </a:custGeom>
          <a:ln w="8890">
            <a:solidFill>
              <a:srgbClr val="7092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57937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580988" y="0"/>
                </a:moveTo>
                <a:lnTo>
                  <a:pt x="2091621" y="0"/>
                </a:lnTo>
              </a:path>
              <a:path w="9154160">
                <a:moveTo>
                  <a:pt x="2091617" y="0"/>
                </a:moveTo>
                <a:lnTo>
                  <a:pt x="5580990" y="0"/>
                </a:lnTo>
              </a:path>
            </a:pathLst>
          </a:custGeom>
          <a:ln w="8889">
            <a:solidFill>
              <a:srgbClr val="7193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58013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613775" y="0"/>
                </a:moveTo>
                <a:lnTo>
                  <a:pt x="2060729" y="0"/>
                </a:lnTo>
              </a:path>
              <a:path w="9154160">
                <a:moveTo>
                  <a:pt x="2060725" y="0"/>
                </a:moveTo>
                <a:lnTo>
                  <a:pt x="5613777" y="0"/>
                </a:lnTo>
              </a:path>
            </a:pathLst>
          </a:custGeom>
          <a:ln w="8889">
            <a:solidFill>
              <a:srgbClr val="7294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58089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646563" y="0"/>
                </a:moveTo>
                <a:lnTo>
                  <a:pt x="2029837" y="0"/>
                </a:lnTo>
              </a:path>
              <a:path w="9154160">
                <a:moveTo>
                  <a:pt x="2029833" y="0"/>
                </a:moveTo>
                <a:lnTo>
                  <a:pt x="5646565" y="0"/>
                </a:lnTo>
              </a:path>
            </a:pathLst>
          </a:custGeom>
          <a:ln w="8890">
            <a:solidFill>
              <a:srgbClr val="7394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8166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679350" y="0"/>
                </a:moveTo>
                <a:lnTo>
                  <a:pt x="1998945" y="0"/>
                </a:lnTo>
              </a:path>
              <a:path w="9154160">
                <a:moveTo>
                  <a:pt x="1998941" y="0"/>
                </a:moveTo>
                <a:lnTo>
                  <a:pt x="5679352" y="0"/>
                </a:lnTo>
              </a:path>
            </a:pathLst>
          </a:custGeom>
          <a:ln w="8889">
            <a:solidFill>
              <a:srgbClr val="7495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8242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712138" y="0"/>
                </a:moveTo>
                <a:lnTo>
                  <a:pt x="1968053" y="0"/>
                </a:lnTo>
              </a:path>
              <a:path w="9154160">
                <a:moveTo>
                  <a:pt x="1968049" y="0"/>
                </a:moveTo>
                <a:lnTo>
                  <a:pt x="5712140" y="0"/>
                </a:lnTo>
              </a:path>
            </a:pathLst>
          </a:custGeom>
          <a:ln w="8890">
            <a:solidFill>
              <a:srgbClr val="7596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8318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744925" y="0"/>
                </a:moveTo>
                <a:lnTo>
                  <a:pt x="1937161" y="0"/>
                </a:lnTo>
              </a:path>
              <a:path w="9154160">
                <a:moveTo>
                  <a:pt x="1937157" y="1"/>
                </a:moveTo>
                <a:lnTo>
                  <a:pt x="5744927" y="0"/>
                </a:lnTo>
              </a:path>
            </a:pathLst>
          </a:custGeom>
          <a:ln w="8889">
            <a:solidFill>
              <a:srgbClr val="7697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8394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777712" y="0"/>
                </a:moveTo>
                <a:lnTo>
                  <a:pt x="1906270" y="0"/>
                </a:lnTo>
              </a:path>
              <a:path w="9154160">
                <a:moveTo>
                  <a:pt x="1906265" y="1"/>
                </a:moveTo>
                <a:lnTo>
                  <a:pt x="5777714" y="0"/>
                </a:lnTo>
              </a:path>
            </a:pathLst>
          </a:custGeom>
          <a:ln w="8889">
            <a:solidFill>
              <a:srgbClr val="7797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58470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810500" y="0"/>
                </a:moveTo>
                <a:lnTo>
                  <a:pt x="1875378" y="0"/>
                </a:lnTo>
              </a:path>
              <a:path w="9154160">
                <a:moveTo>
                  <a:pt x="1875374" y="1"/>
                </a:moveTo>
                <a:lnTo>
                  <a:pt x="5810502" y="0"/>
                </a:lnTo>
              </a:path>
            </a:pathLst>
          </a:custGeom>
          <a:ln w="8890">
            <a:solidFill>
              <a:srgbClr val="7899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58547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843287" y="0"/>
                </a:moveTo>
                <a:lnTo>
                  <a:pt x="1844486" y="0"/>
                </a:lnTo>
              </a:path>
              <a:path w="9154160">
                <a:moveTo>
                  <a:pt x="1844482" y="1"/>
                </a:moveTo>
                <a:lnTo>
                  <a:pt x="5843289" y="0"/>
                </a:lnTo>
              </a:path>
            </a:pathLst>
          </a:custGeom>
          <a:ln w="8889">
            <a:solidFill>
              <a:srgbClr val="7999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58623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876075" y="0"/>
                </a:moveTo>
                <a:lnTo>
                  <a:pt x="1813594" y="0"/>
                </a:lnTo>
              </a:path>
              <a:path w="9154160">
                <a:moveTo>
                  <a:pt x="1813590" y="1"/>
                </a:moveTo>
                <a:lnTo>
                  <a:pt x="5876077" y="0"/>
                </a:lnTo>
              </a:path>
            </a:pathLst>
          </a:custGeom>
          <a:ln w="8890">
            <a:solidFill>
              <a:srgbClr val="7A9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58699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908862" y="0"/>
                </a:moveTo>
                <a:lnTo>
                  <a:pt x="1782702" y="0"/>
                </a:lnTo>
              </a:path>
              <a:path w="9154160">
                <a:moveTo>
                  <a:pt x="1782698" y="1"/>
                </a:moveTo>
                <a:lnTo>
                  <a:pt x="5908864" y="0"/>
                </a:lnTo>
              </a:path>
            </a:pathLst>
          </a:custGeom>
          <a:ln w="8889">
            <a:solidFill>
              <a:srgbClr val="7B9A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58775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941650" y="0"/>
                </a:moveTo>
                <a:lnTo>
                  <a:pt x="1751810" y="0"/>
                </a:lnTo>
              </a:path>
              <a:path w="9154160">
                <a:moveTo>
                  <a:pt x="1751806" y="1"/>
                </a:moveTo>
                <a:lnTo>
                  <a:pt x="5941652" y="0"/>
                </a:lnTo>
              </a:path>
            </a:pathLst>
          </a:custGeom>
          <a:ln w="8889">
            <a:solidFill>
              <a:srgbClr val="7C9B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58851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5974437" y="0"/>
                </a:moveTo>
                <a:lnTo>
                  <a:pt x="1720918" y="0"/>
                </a:lnTo>
              </a:path>
              <a:path w="9154160">
                <a:moveTo>
                  <a:pt x="1720914" y="1"/>
                </a:moveTo>
                <a:lnTo>
                  <a:pt x="5974439" y="0"/>
                </a:lnTo>
              </a:path>
            </a:pathLst>
          </a:custGeom>
          <a:ln w="8890">
            <a:solidFill>
              <a:srgbClr val="7D9C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58928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007225" y="0"/>
                </a:moveTo>
                <a:lnTo>
                  <a:pt x="1694822" y="0"/>
                </a:lnTo>
              </a:path>
              <a:path w="9154160">
                <a:moveTo>
                  <a:pt x="1694819" y="1"/>
                </a:moveTo>
                <a:lnTo>
                  <a:pt x="6007227" y="0"/>
                </a:lnTo>
              </a:path>
            </a:pathLst>
          </a:custGeom>
          <a:ln w="8889">
            <a:solidFill>
              <a:srgbClr val="7E9D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59004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040012" y="0"/>
                </a:moveTo>
                <a:lnTo>
                  <a:pt x="1669686" y="0"/>
                </a:lnTo>
              </a:path>
              <a:path w="9154160">
                <a:moveTo>
                  <a:pt x="1669682" y="1"/>
                </a:moveTo>
                <a:lnTo>
                  <a:pt x="6040014" y="0"/>
                </a:lnTo>
              </a:path>
            </a:pathLst>
          </a:custGeom>
          <a:ln w="8890">
            <a:solidFill>
              <a:srgbClr val="7F9D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59080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072800" y="0"/>
                </a:moveTo>
                <a:lnTo>
                  <a:pt x="1644549" y="0"/>
                </a:lnTo>
              </a:path>
              <a:path w="9154160">
                <a:moveTo>
                  <a:pt x="1644546" y="1"/>
                </a:moveTo>
                <a:lnTo>
                  <a:pt x="6072801" y="0"/>
                </a:lnTo>
              </a:path>
            </a:pathLst>
          </a:custGeom>
          <a:ln w="8889">
            <a:solidFill>
              <a:srgbClr val="809E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59156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105587" y="0"/>
                </a:moveTo>
                <a:lnTo>
                  <a:pt x="1619413" y="0"/>
                </a:lnTo>
              </a:path>
              <a:path w="9154160">
                <a:moveTo>
                  <a:pt x="1619409" y="1"/>
                </a:moveTo>
                <a:lnTo>
                  <a:pt x="6105589" y="0"/>
                </a:lnTo>
              </a:path>
            </a:pathLst>
          </a:custGeom>
          <a:ln w="8889">
            <a:solidFill>
              <a:srgbClr val="819F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59232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138375" y="0"/>
                </a:moveTo>
                <a:lnTo>
                  <a:pt x="1594276" y="0"/>
                </a:lnTo>
              </a:path>
              <a:path w="9154160">
                <a:moveTo>
                  <a:pt x="1594273" y="1"/>
                </a:moveTo>
                <a:lnTo>
                  <a:pt x="6138376" y="0"/>
                </a:lnTo>
              </a:path>
            </a:pathLst>
          </a:custGeom>
          <a:ln w="8890">
            <a:solidFill>
              <a:srgbClr val="82A0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59309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171162" y="0"/>
                </a:moveTo>
                <a:lnTo>
                  <a:pt x="1569140" y="0"/>
                </a:lnTo>
              </a:path>
              <a:path w="9154160">
                <a:moveTo>
                  <a:pt x="1569136" y="1"/>
                </a:moveTo>
                <a:lnTo>
                  <a:pt x="6171164" y="0"/>
                </a:lnTo>
              </a:path>
            </a:pathLst>
          </a:custGeom>
          <a:ln w="8889">
            <a:solidFill>
              <a:srgbClr val="83A0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59385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203950" y="0"/>
                </a:moveTo>
                <a:lnTo>
                  <a:pt x="1544003" y="0"/>
                </a:lnTo>
              </a:path>
              <a:path w="9154160">
                <a:moveTo>
                  <a:pt x="1544000" y="1"/>
                </a:moveTo>
                <a:lnTo>
                  <a:pt x="6203951" y="0"/>
                </a:lnTo>
              </a:path>
            </a:pathLst>
          </a:custGeom>
          <a:ln w="8890">
            <a:solidFill>
              <a:srgbClr val="84A1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59461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232560" y="0"/>
                </a:moveTo>
                <a:lnTo>
                  <a:pt x="1518867" y="0"/>
                </a:lnTo>
              </a:path>
              <a:path w="9154160">
                <a:moveTo>
                  <a:pt x="1518863" y="1"/>
                </a:moveTo>
                <a:lnTo>
                  <a:pt x="6232561" y="0"/>
                </a:lnTo>
              </a:path>
            </a:pathLst>
          </a:custGeom>
          <a:ln w="8889">
            <a:solidFill>
              <a:srgbClr val="85A2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59537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261170" y="0"/>
                </a:moveTo>
                <a:lnTo>
                  <a:pt x="1493730" y="0"/>
                </a:lnTo>
              </a:path>
              <a:path w="9154160">
                <a:moveTo>
                  <a:pt x="1493727" y="1"/>
                </a:moveTo>
                <a:lnTo>
                  <a:pt x="6261171" y="0"/>
                </a:lnTo>
              </a:path>
            </a:pathLst>
          </a:custGeom>
          <a:ln w="8889">
            <a:solidFill>
              <a:srgbClr val="86A3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59613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289780" y="0"/>
                </a:moveTo>
                <a:lnTo>
                  <a:pt x="1468594" y="0"/>
                </a:lnTo>
              </a:path>
              <a:path w="9154160">
                <a:moveTo>
                  <a:pt x="1468590" y="1"/>
                </a:moveTo>
                <a:lnTo>
                  <a:pt x="6289781" y="0"/>
                </a:lnTo>
              </a:path>
            </a:pathLst>
          </a:custGeom>
          <a:ln w="8890">
            <a:solidFill>
              <a:srgbClr val="87A3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59690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318390" y="0"/>
                </a:moveTo>
                <a:lnTo>
                  <a:pt x="1443457" y="0"/>
                </a:lnTo>
              </a:path>
              <a:path w="9154160">
                <a:moveTo>
                  <a:pt x="1443454" y="1"/>
                </a:moveTo>
                <a:lnTo>
                  <a:pt x="6318391" y="0"/>
                </a:lnTo>
              </a:path>
            </a:pathLst>
          </a:custGeom>
          <a:ln w="8889">
            <a:solidFill>
              <a:srgbClr val="88A4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59766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347000" y="0"/>
                </a:moveTo>
                <a:lnTo>
                  <a:pt x="1418321" y="0"/>
                </a:lnTo>
              </a:path>
              <a:path w="9154160">
                <a:moveTo>
                  <a:pt x="1418317" y="1"/>
                </a:moveTo>
                <a:lnTo>
                  <a:pt x="6347001" y="0"/>
                </a:lnTo>
              </a:path>
            </a:pathLst>
          </a:custGeom>
          <a:ln w="8890">
            <a:solidFill>
              <a:srgbClr val="89A5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59842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375610" y="0"/>
                </a:moveTo>
                <a:lnTo>
                  <a:pt x="1393184" y="0"/>
                </a:lnTo>
              </a:path>
              <a:path w="9154160">
                <a:moveTo>
                  <a:pt x="1393181" y="1"/>
                </a:moveTo>
                <a:lnTo>
                  <a:pt x="6375611" y="0"/>
                </a:lnTo>
              </a:path>
            </a:pathLst>
          </a:custGeom>
          <a:ln w="8889">
            <a:solidFill>
              <a:srgbClr val="8AA6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59918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404220" y="0"/>
                </a:moveTo>
                <a:lnTo>
                  <a:pt x="1368048" y="0"/>
                </a:lnTo>
              </a:path>
              <a:path w="9154160">
                <a:moveTo>
                  <a:pt x="1368044" y="1"/>
                </a:moveTo>
                <a:lnTo>
                  <a:pt x="6404221" y="0"/>
                </a:lnTo>
              </a:path>
            </a:pathLst>
          </a:custGeom>
          <a:ln w="8889">
            <a:solidFill>
              <a:srgbClr val="8BA6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59994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432830" y="0"/>
                </a:moveTo>
                <a:lnTo>
                  <a:pt x="1342911" y="0"/>
                </a:lnTo>
              </a:path>
              <a:path w="9154160">
                <a:moveTo>
                  <a:pt x="1342908" y="1"/>
                </a:moveTo>
                <a:lnTo>
                  <a:pt x="6432831" y="0"/>
                </a:lnTo>
              </a:path>
            </a:pathLst>
          </a:custGeom>
          <a:ln w="8890">
            <a:solidFill>
              <a:srgbClr val="8CA7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0071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461440" y="0"/>
                </a:moveTo>
                <a:lnTo>
                  <a:pt x="1317775" y="0"/>
                </a:lnTo>
              </a:path>
              <a:path w="9154160">
                <a:moveTo>
                  <a:pt x="1317771" y="1"/>
                </a:moveTo>
                <a:lnTo>
                  <a:pt x="6461441" y="0"/>
                </a:lnTo>
              </a:path>
            </a:pathLst>
          </a:custGeom>
          <a:ln w="8889">
            <a:solidFill>
              <a:srgbClr val="8DA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0147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490050" y="0"/>
                </a:moveTo>
                <a:lnTo>
                  <a:pt x="1292638" y="0"/>
                </a:lnTo>
              </a:path>
              <a:path w="9154160">
                <a:moveTo>
                  <a:pt x="1292635" y="1"/>
                </a:moveTo>
                <a:lnTo>
                  <a:pt x="6490052" y="0"/>
                </a:lnTo>
              </a:path>
            </a:pathLst>
          </a:custGeom>
          <a:ln w="8890">
            <a:solidFill>
              <a:srgbClr val="8EA9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0223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518660" y="0"/>
                </a:moveTo>
                <a:lnTo>
                  <a:pt x="1267502" y="0"/>
                </a:lnTo>
              </a:path>
              <a:path w="9154160">
                <a:moveTo>
                  <a:pt x="1267498" y="1"/>
                </a:moveTo>
                <a:lnTo>
                  <a:pt x="6518662" y="0"/>
                </a:lnTo>
              </a:path>
            </a:pathLst>
          </a:custGeom>
          <a:ln w="8889">
            <a:solidFill>
              <a:srgbClr val="8FA9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0299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547270" y="0"/>
                </a:moveTo>
                <a:lnTo>
                  <a:pt x="1242365" y="0"/>
                </a:lnTo>
              </a:path>
              <a:path w="9154160">
                <a:moveTo>
                  <a:pt x="1242362" y="1"/>
                </a:moveTo>
                <a:lnTo>
                  <a:pt x="6547272" y="0"/>
                </a:lnTo>
              </a:path>
            </a:pathLst>
          </a:custGeom>
          <a:ln w="8889">
            <a:solidFill>
              <a:srgbClr val="90A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0375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575880" y="0"/>
                </a:moveTo>
                <a:lnTo>
                  <a:pt x="1217229" y="0"/>
                </a:lnTo>
              </a:path>
              <a:path w="9154160">
                <a:moveTo>
                  <a:pt x="1217225" y="1"/>
                </a:moveTo>
                <a:lnTo>
                  <a:pt x="6575882" y="0"/>
                </a:lnTo>
              </a:path>
            </a:pathLst>
          </a:custGeom>
          <a:ln w="8890">
            <a:solidFill>
              <a:srgbClr val="91AB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0452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604490" y="0"/>
                </a:moveTo>
                <a:lnTo>
                  <a:pt x="1192092" y="0"/>
                </a:lnTo>
              </a:path>
              <a:path w="9154160">
                <a:moveTo>
                  <a:pt x="1192088" y="1"/>
                </a:moveTo>
                <a:lnTo>
                  <a:pt x="6604492" y="0"/>
                </a:lnTo>
              </a:path>
            </a:pathLst>
          </a:custGeom>
          <a:ln w="8889">
            <a:solidFill>
              <a:srgbClr val="92A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0528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633100" y="0"/>
                </a:moveTo>
                <a:lnTo>
                  <a:pt x="1166956" y="0"/>
                </a:lnTo>
              </a:path>
              <a:path w="9154160">
                <a:moveTo>
                  <a:pt x="1166952" y="1"/>
                </a:moveTo>
                <a:lnTo>
                  <a:pt x="6633102" y="0"/>
                </a:lnTo>
              </a:path>
            </a:pathLst>
          </a:custGeom>
          <a:ln w="8890">
            <a:solidFill>
              <a:srgbClr val="93AD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0604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661710" y="0"/>
                </a:moveTo>
                <a:lnTo>
                  <a:pt x="1141819" y="0"/>
                </a:lnTo>
              </a:path>
              <a:path w="9154160">
                <a:moveTo>
                  <a:pt x="1141815" y="1"/>
                </a:moveTo>
                <a:lnTo>
                  <a:pt x="6661712" y="0"/>
                </a:lnTo>
              </a:path>
            </a:pathLst>
          </a:custGeom>
          <a:ln w="8890">
            <a:solidFill>
              <a:srgbClr val="94AD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0680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690321" y="0"/>
                </a:moveTo>
                <a:lnTo>
                  <a:pt x="1116683" y="0"/>
                </a:lnTo>
              </a:path>
              <a:path w="9154160">
                <a:moveTo>
                  <a:pt x="1116679" y="1"/>
                </a:moveTo>
                <a:lnTo>
                  <a:pt x="6690322" y="0"/>
                </a:lnTo>
              </a:path>
            </a:pathLst>
          </a:custGeom>
          <a:ln w="8890">
            <a:solidFill>
              <a:srgbClr val="95AE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0756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718931" y="0"/>
                </a:moveTo>
                <a:lnTo>
                  <a:pt x="1091546" y="0"/>
                </a:lnTo>
              </a:path>
              <a:path w="9154160">
                <a:moveTo>
                  <a:pt x="1091542" y="1"/>
                </a:moveTo>
                <a:lnTo>
                  <a:pt x="6718932" y="0"/>
                </a:lnTo>
              </a:path>
            </a:pathLst>
          </a:custGeom>
          <a:ln w="8890">
            <a:solidFill>
              <a:srgbClr val="96AFC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0833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747541" y="0"/>
                </a:moveTo>
                <a:lnTo>
                  <a:pt x="1066410" y="0"/>
                </a:lnTo>
              </a:path>
              <a:path w="9154160">
                <a:moveTo>
                  <a:pt x="1066406" y="1"/>
                </a:moveTo>
                <a:lnTo>
                  <a:pt x="6747542" y="0"/>
                </a:lnTo>
              </a:path>
            </a:pathLst>
          </a:custGeom>
          <a:ln w="8889">
            <a:solidFill>
              <a:srgbClr val="97B0C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0909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776151" y="0"/>
                </a:moveTo>
                <a:lnTo>
                  <a:pt x="1041273" y="0"/>
                </a:lnTo>
              </a:path>
              <a:path w="9154160">
                <a:moveTo>
                  <a:pt x="1041269" y="1"/>
                </a:moveTo>
                <a:lnTo>
                  <a:pt x="6776152" y="0"/>
                </a:lnTo>
              </a:path>
            </a:pathLst>
          </a:custGeom>
          <a:ln w="8890">
            <a:solidFill>
              <a:srgbClr val="99B0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0985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804761" y="0"/>
                </a:moveTo>
                <a:lnTo>
                  <a:pt x="1016137" y="0"/>
                </a:lnTo>
              </a:path>
              <a:path w="9154160">
                <a:moveTo>
                  <a:pt x="1016133" y="1"/>
                </a:moveTo>
                <a:lnTo>
                  <a:pt x="6804762" y="0"/>
                </a:lnTo>
              </a:path>
            </a:pathLst>
          </a:custGeom>
          <a:ln w="8890">
            <a:solidFill>
              <a:srgbClr val="99B1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1061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833371" y="0"/>
                </a:moveTo>
                <a:lnTo>
                  <a:pt x="991000" y="0"/>
                </a:lnTo>
              </a:path>
              <a:path w="9154160">
                <a:moveTo>
                  <a:pt x="990996" y="1"/>
                </a:moveTo>
                <a:lnTo>
                  <a:pt x="6833372" y="0"/>
                </a:lnTo>
              </a:path>
            </a:pathLst>
          </a:custGeom>
          <a:ln w="8890">
            <a:solidFill>
              <a:srgbClr val="9AB2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1137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861981" y="0"/>
                </a:moveTo>
                <a:lnTo>
                  <a:pt x="965863" y="0"/>
                </a:lnTo>
              </a:path>
              <a:path w="9154160">
                <a:moveTo>
                  <a:pt x="965860" y="1"/>
                </a:moveTo>
                <a:lnTo>
                  <a:pt x="6861982" y="0"/>
                </a:lnTo>
              </a:path>
            </a:pathLst>
          </a:custGeom>
          <a:ln w="8890">
            <a:solidFill>
              <a:srgbClr val="9BB3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1214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890591" y="0"/>
                </a:moveTo>
                <a:lnTo>
                  <a:pt x="940727" y="0"/>
                </a:lnTo>
              </a:path>
              <a:path w="9154160">
                <a:moveTo>
                  <a:pt x="940723" y="1"/>
                </a:moveTo>
                <a:lnTo>
                  <a:pt x="6890592" y="0"/>
                </a:lnTo>
              </a:path>
            </a:pathLst>
          </a:custGeom>
          <a:ln w="8889">
            <a:solidFill>
              <a:srgbClr val="9CB3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1290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919201" y="0"/>
                </a:moveTo>
                <a:lnTo>
                  <a:pt x="915590" y="0"/>
                </a:lnTo>
              </a:path>
              <a:path w="9154160">
                <a:moveTo>
                  <a:pt x="915587" y="1"/>
                </a:moveTo>
                <a:lnTo>
                  <a:pt x="6919202" y="0"/>
                </a:lnTo>
              </a:path>
            </a:pathLst>
          </a:custGeom>
          <a:ln w="8890">
            <a:solidFill>
              <a:srgbClr val="9DB4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1366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947811" y="0"/>
                </a:moveTo>
                <a:lnTo>
                  <a:pt x="890454" y="0"/>
                </a:lnTo>
              </a:path>
              <a:path w="9154160">
                <a:moveTo>
                  <a:pt x="890450" y="1"/>
                </a:moveTo>
                <a:lnTo>
                  <a:pt x="6947812" y="0"/>
                </a:lnTo>
              </a:path>
            </a:pathLst>
          </a:custGeom>
          <a:ln w="8890">
            <a:solidFill>
              <a:srgbClr val="9EB5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1442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6976421" y="0"/>
                </a:moveTo>
                <a:lnTo>
                  <a:pt x="865317" y="0"/>
                </a:lnTo>
              </a:path>
              <a:path w="9154160">
                <a:moveTo>
                  <a:pt x="865314" y="1"/>
                </a:moveTo>
                <a:lnTo>
                  <a:pt x="6976422" y="0"/>
                </a:lnTo>
              </a:path>
            </a:pathLst>
          </a:custGeom>
          <a:ln w="8890">
            <a:solidFill>
              <a:srgbClr val="9FB6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1518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001894" y="0"/>
                </a:moveTo>
                <a:lnTo>
                  <a:pt x="840181" y="0"/>
                </a:lnTo>
              </a:path>
              <a:path w="9154160">
                <a:moveTo>
                  <a:pt x="840177" y="1"/>
                </a:moveTo>
                <a:lnTo>
                  <a:pt x="7001895" y="0"/>
                </a:lnTo>
              </a:path>
            </a:pathLst>
          </a:custGeom>
          <a:ln w="8890">
            <a:solidFill>
              <a:srgbClr val="A0B6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61595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026740" y="0"/>
                </a:moveTo>
                <a:lnTo>
                  <a:pt x="815044" y="0"/>
                </a:lnTo>
              </a:path>
              <a:path w="9154160">
                <a:moveTo>
                  <a:pt x="815041" y="1"/>
                </a:moveTo>
                <a:lnTo>
                  <a:pt x="7026741" y="0"/>
                </a:lnTo>
              </a:path>
            </a:pathLst>
          </a:custGeom>
          <a:ln w="8889">
            <a:solidFill>
              <a:srgbClr val="A1B7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61671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051586" y="0"/>
                </a:moveTo>
                <a:lnTo>
                  <a:pt x="789908" y="0"/>
                </a:lnTo>
              </a:path>
              <a:path w="9154160">
                <a:moveTo>
                  <a:pt x="789904" y="1"/>
                </a:moveTo>
                <a:lnTo>
                  <a:pt x="7051587" y="0"/>
                </a:lnTo>
              </a:path>
            </a:pathLst>
          </a:custGeom>
          <a:ln w="8890">
            <a:solidFill>
              <a:srgbClr val="A2B8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61747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076432" y="0"/>
                </a:moveTo>
                <a:lnTo>
                  <a:pt x="764771" y="0"/>
                </a:lnTo>
              </a:path>
              <a:path w="9154160">
                <a:moveTo>
                  <a:pt x="764768" y="1"/>
                </a:moveTo>
                <a:lnTo>
                  <a:pt x="7076433" y="0"/>
                </a:lnTo>
              </a:path>
            </a:pathLst>
          </a:custGeom>
          <a:ln w="8890">
            <a:solidFill>
              <a:srgbClr val="A3B9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61823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101278" y="0"/>
                </a:moveTo>
                <a:lnTo>
                  <a:pt x="739635" y="0"/>
                </a:lnTo>
              </a:path>
              <a:path w="9154160">
                <a:moveTo>
                  <a:pt x="739631" y="1"/>
                </a:moveTo>
                <a:lnTo>
                  <a:pt x="7101279" y="0"/>
                </a:lnTo>
              </a:path>
            </a:pathLst>
          </a:custGeom>
          <a:ln w="8890">
            <a:solidFill>
              <a:srgbClr val="A4B9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61899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126123" y="0"/>
                </a:moveTo>
                <a:lnTo>
                  <a:pt x="714498" y="0"/>
                </a:lnTo>
              </a:path>
              <a:path w="9154160">
                <a:moveTo>
                  <a:pt x="714494" y="1"/>
                </a:moveTo>
                <a:lnTo>
                  <a:pt x="7126124" y="0"/>
                </a:lnTo>
              </a:path>
            </a:pathLst>
          </a:custGeom>
          <a:ln w="8890">
            <a:solidFill>
              <a:srgbClr val="A5BA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61976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150969" y="0"/>
                </a:moveTo>
                <a:lnTo>
                  <a:pt x="690961" y="0"/>
                </a:lnTo>
              </a:path>
              <a:path w="9154160">
                <a:moveTo>
                  <a:pt x="690958" y="1"/>
                </a:moveTo>
                <a:lnTo>
                  <a:pt x="7150970" y="0"/>
                </a:lnTo>
              </a:path>
            </a:pathLst>
          </a:custGeom>
          <a:ln w="8889">
            <a:solidFill>
              <a:srgbClr val="A6B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62052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175815" y="0"/>
                </a:moveTo>
                <a:lnTo>
                  <a:pt x="668224" y="0"/>
                </a:lnTo>
              </a:path>
              <a:path w="9154160">
                <a:moveTo>
                  <a:pt x="668221" y="1"/>
                </a:moveTo>
                <a:lnTo>
                  <a:pt x="7175816" y="0"/>
                </a:lnTo>
              </a:path>
            </a:pathLst>
          </a:custGeom>
          <a:ln w="8890">
            <a:solidFill>
              <a:srgbClr val="A7BC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62128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200661" y="0"/>
                </a:moveTo>
                <a:lnTo>
                  <a:pt x="645487" y="0"/>
                </a:lnTo>
              </a:path>
              <a:path w="9154160">
                <a:moveTo>
                  <a:pt x="645484" y="1"/>
                </a:moveTo>
                <a:lnTo>
                  <a:pt x="7200662" y="0"/>
                </a:lnTo>
              </a:path>
            </a:pathLst>
          </a:custGeom>
          <a:ln w="8890">
            <a:solidFill>
              <a:srgbClr val="A8BC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62204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225507" y="0"/>
                </a:moveTo>
                <a:lnTo>
                  <a:pt x="622750" y="0"/>
                </a:lnTo>
              </a:path>
              <a:path w="9154160">
                <a:moveTo>
                  <a:pt x="622747" y="1"/>
                </a:moveTo>
                <a:lnTo>
                  <a:pt x="7225508" y="0"/>
                </a:lnTo>
              </a:path>
            </a:pathLst>
          </a:custGeom>
          <a:ln w="8890">
            <a:solidFill>
              <a:srgbClr val="A9BD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62280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250353" y="0"/>
                </a:moveTo>
                <a:lnTo>
                  <a:pt x="600013" y="0"/>
                </a:lnTo>
              </a:path>
              <a:path w="9154160">
                <a:moveTo>
                  <a:pt x="600010" y="1"/>
                </a:moveTo>
                <a:lnTo>
                  <a:pt x="7250353" y="0"/>
                </a:lnTo>
              </a:path>
            </a:pathLst>
          </a:custGeom>
          <a:ln w="8890">
            <a:solidFill>
              <a:srgbClr val="AABE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62357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275198" y="0"/>
                </a:moveTo>
                <a:lnTo>
                  <a:pt x="577276" y="0"/>
                </a:lnTo>
              </a:path>
              <a:path w="9154160">
                <a:moveTo>
                  <a:pt x="577272" y="1"/>
                </a:moveTo>
                <a:lnTo>
                  <a:pt x="7275199" y="0"/>
                </a:lnTo>
              </a:path>
            </a:pathLst>
          </a:custGeom>
          <a:ln w="8889">
            <a:solidFill>
              <a:srgbClr val="ABBF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62433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300044" y="0"/>
                </a:moveTo>
                <a:lnTo>
                  <a:pt x="554539" y="0"/>
                </a:lnTo>
              </a:path>
              <a:path w="9154160">
                <a:moveTo>
                  <a:pt x="554535" y="1"/>
                </a:moveTo>
                <a:lnTo>
                  <a:pt x="7300045" y="0"/>
                </a:lnTo>
              </a:path>
            </a:pathLst>
          </a:custGeom>
          <a:ln w="8890">
            <a:solidFill>
              <a:srgbClr val="ACBF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62509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324890" y="0"/>
                </a:moveTo>
                <a:lnTo>
                  <a:pt x="531802" y="0"/>
                </a:lnTo>
              </a:path>
              <a:path w="9154160">
                <a:moveTo>
                  <a:pt x="531798" y="1"/>
                </a:moveTo>
                <a:lnTo>
                  <a:pt x="7324891" y="0"/>
                </a:lnTo>
              </a:path>
            </a:pathLst>
          </a:custGeom>
          <a:ln w="8890">
            <a:solidFill>
              <a:srgbClr val="ADC0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62585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349736" y="0"/>
                </a:moveTo>
                <a:lnTo>
                  <a:pt x="509065" y="0"/>
                </a:lnTo>
              </a:path>
              <a:path w="9154160">
                <a:moveTo>
                  <a:pt x="509061" y="1"/>
                </a:moveTo>
                <a:lnTo>
                  <a:pt x="7349737" y="0"/>
                </a:lnTo>
              </a:path>
            </a:pathLst>
          </a:custGeom>
          <a:ln w="8890">
            <a:solidFill>
              <a:srgbClr val="AEC1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-1270" y="62661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374582" y="0"/>
                </a:moveTo>
                <a:lnTo>
                  <a:pt x="486328" y="0"/>
                </a:lnTo>
              </a:path>
              <a:path w="9154160">
                <a:moveTo>
                  <a:pt x="486324" y="1"/>
                </a:moveTo>
                <a:lnTo>
                  <a:pt x="7374582" y="0"/>
                </a:lnTo>
              </a:path>
            </a:pathLst>
          </a:custGeom>
          <a:ln w="8890">
            <a:solidFill>
              <a:srgbClr val="AFC2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-1270" y="62738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399427" y="0"/>
                </a:moveTo>
                <a:lnTo>
                  <a:pt x="463590" y="0"/>
                </a:lnTo>
              </a:path>
              <a:path w="9154160">
                <a:moveTo>
                  <a:pt x="463587" y="1"/>
                </a:moveTo>
                <a:lnTo>
                  <a:pt x="7399428" y="0"/>
                </a:lnTo>
              </a:path>
            </a:pathLst>
          </a:custGeom>
          <a:ln w="8889">
            <a:solidFill>
              <a:srgbClr val="B0C2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-1270" y="62814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424273" y="0"/>
                </a:moveTo>
                <a:lnTo>
                  <a:pt x="440853" y="0"/>
                </a:lnTo>
              </a:path>
              <a:path w="9154160">
                <a:moveTo>
                  <a:pt x="440850" y="1"/>
                </a:moveTo>
                <a:lnTo>
                  <a:pt x="7424274" y="0"/>
                </a:lnTo>
              </a:path>
            </a:pathLst>
          </a:custGeom>
          <a:ln w="8890">
            <a:solidFill>
              <a:srgbClr val="B1C3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-1270" y="62890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449119" y="0"/>
                </a:moveTo>
                <a:lnTo>
                  <a:pt x="418116" y="0"/>
                </a:lnTo>
              </a:path>
              <a:path w="9154160">
                <a:moveTo>
                  <a:pt x="418113" y="1"/>
                </a:moveTo>
                <a:lnTo>
                  <a:pt x="7449120" y="0"/>
                </a:lnTo>
              </a:path>
            </a:pathLst>
          </a:custGeom>
          <a:ln w="8890">
            <a:solidFill>
              <a:srgbClr val="B2C4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-1270" y="62966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473965" y="0"/>
                </a:moveTo>
                <a:lnTo>
                  <a:pt x="395379" y="0"/>
                </a:lnTo>
              </a:path>
              <a:path w="9154160">
                <a:moveTo>
                  <a:pt x="395376" y="1"/>
                </a:moveTo>
                <a:lnTo>
                  <a:pt x="7473966" y="0"/>
                </a:lnTo>
              </a:path>
            </a:pathLst>
          </a:custGeom>
          <a:ln w="8890">
            <a:solidFill>
              <a:srgbClr val="B3C5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-1270" y="63042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498811" y="0"/>
                </a:moveTo>
                <a:lnTo>
                  <a:pt x="372642" y="0"/>
                </a:lnTo>
              </a:path>
              <a:path w="9154160">
                <a:moveTo>
                  <a:pt x="372638" y="1"/>
                </a:moveTo>
                <a:lnTo>
                  <a:pt x="7498811" y="0"/>
                </a:lnTo>
              </a:path>
            </a:pathLst>
          </a:custGeom>
          <a:ln w="8890">
            <a:solidFill>
              <a:srgbClr val="B4C5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-1270" y="63119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523657" y="0"/>
                </a:moveTo>
                <a:lnTo>
                  <a:pt x="349905" y="0"/>
                </a:lnTo>
              </a:path>
              <a:path w="9154160">
                <a:moveTo>
                  <a:pt x="349901" y="1"/>
                </a:moveTo>
                <a:lnTo>
                  <a:pt x="7523657" y="0"/>
                </a:lnTo>
              </a:path>
            </a:pathLst>
          </a:custGeom>
          <a:ln w="8889">
            <a:solidFill>
              <a:srgbClr val="B5C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-1270" y="63195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548502" y="0"/>
                </a:moveTo>
                <a:lnTo>
                  <a:pt x="327168" y="0"/>
                </a:lnTo>
              </a:path>
              <a:path w="9154160">
                <a:moveTo>
                  <a:pt x="327164" y="1"/>
                </a:moveTo>
                <a:lnTo>
                  <a:pt x="7548503" y="0"/>
                </a:lnTo>
              </a:path>
            </a:pathLst>
          </a:custGeom>
          <a:ln w="8890">
            <a:solidFill>
              <a:srgbClr val="B6C7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-1270" y="63271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573348" y="0"/>
                </a:moveTo>
                <a:lnTo>
                  <a:pt x="304431" y="0"/>
                </a:lnTo>
              </a:path>
              <a:path w="9154160">
                <a:moveTo>
                  <a:pt x="304427" y="1"/>
                </a:moveTo>
                <a:lnTo>
                  <a:pt x="7573349" y="0"/>
                </a:lnTo>
              </a:path>
            </a:pathLst>
          </a:custGeom>
          <a:ln w="8890">
            <a:solidFill>
              <a:srgbClr val="B7C8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-1270" y="63347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598194" y="0"/>
                </a:moveTo>
                <a:lnTo>
                  <a:pt x="281694" y="0"/>
                </a:lnTo>
              </a:path>
              <a:path w="9154160">
                <a:moveTo>
                  <a:pt x="281690" y="1"/>
                </a:moveTo>
                <a:lnTo>
                  <a:pt x="7598195" y="0"/>
                </a:lnTo>
              </a:path>
            </a:pathLst>
          </a:custGeom>
          <a:ln w="8890">
            <a:solidFill>
              <a:srgbClr val="B8C9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-1270" y="63423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623040" y="0"/>
                </a:moveTo>
                <a:lnTo>
                  <a:pt x="258957" y="0"/>
                </a:lnTo>
              </a:path>
              <a:path w="9154160">
                <a:moveTo>
                  <a:pt x="258953" y="1"/>
                </a:moveTo>
                <a:lnTo>
                  <a:pt x="7623040" y="0"/>
                </a:lnTo>
              </a:path>
            </a:pathLst>
          </a:custGeom>
          <a:ln w="8890">
            <a:solidFill>
              <a:srgbClr val="B9C9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-1270" y="63500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647886" y="0"/>
                </a:moveTo>
                <a:lnTo>
                  <a:pt x="236220" y="0"/>
                </a:lnTo>
              </a:path>
              <a:path w="9154160">
                <a:moveTo>
                  <a:pt x="236216" y="1"/>
                </a:moveTo>
                <a:lnTo>
                  <a:pt x="7647886" y="0"/>
                </a:lnTo>
              </a:path>
            </a:pathLst>
          </a:custGeom>
          <a:ln w="8889">
            <a:solidFill>
              <a:srgbClr val="BACA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-1270" y="63576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672731" y="0"/>
                </a:moveTo>
                <a:lnTo>
                  <a:pt x="213482" y="0"/>
                </a:lnTo>
              </a:path>
              <a:path w="9154160">
                <a:moveTo>
                  <a:pt x="213479" y="1"/>
                </a:moveTo>
                <a:lnTo>
                  <a:pt x="7672732" y="0"/>
                </a:lnTo>
              </a:path>
            </a:pathLst>
          </a:custGeom>
          <a:ln w="8890">
            <a:solidFill>
              <a:srgbClr val="BBCC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-1270" y="63652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697577" y="0"/>
                </a:moveTo>
                <a:lnTo>
                  <a:pt x="190745" y="0"/>
                </a:lnTo>
              </a:path>
              <a:path w="9154160">
                <a:moveTo>
                  <a:pt x="190742" y="1"/>
                </a:moveTo>
                <a:lnTo>
                  <a:pt x="7697578" y="0"/>
                </a:lnTo>
              </a:path>
            </a:pathLst>
          </a:custGeom>
          <a:ln w="8890">
            <a:solidFill>
              <a:srgbClr val="BCC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-1270" y="63728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722423" y="0"/>
                </a:moveTo>
                <a:lnTo>
                  <a:pt x="168008" y="0"/>
                </a:lnTo>
              </a:path>
              <a:path w="9154160">
                <a:moveTo>
                  <a:pt x="168004" y="1"/>
                </a:moveTo>
                <a:lnTo>
                  <a:pt x="7722424" y="0"/>
                </a:lnTo>
              </a:path>
            </a:pathLst>
          </a:custGeom>
          <a:ln w="8890">
            <a:solidFill>
              <a:srgbClr val="BDC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-1270" y="63804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747269" y="0"/>
                </a:moveTo>
                <a:lnTo>
                  <a:pt x="145271" y="0"/>
                </a:lnTo>
              </a:path>
              <a:path w="9154160">
                <a:moveTo>
                  <a:pt x="145267" y="1"/>
                </a:moveTo>
                <a:lnTo>
                  <a:pt x="7747270" y="0"/>
                </a:lnTo>
              </a:path>
            </a:pathLst>
          </a:custGeom>
          <a:ln w="8890">
            <a:solidFill>
              <a:srgbClr val="BECD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-1270" y="63881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772115" y="0"/>
                </a:moveTo>
                <a:lnTo>
                  <a:pt x="122534" y="0"/>
                </a:lnTo>
              </a:path>
              <a:path w="9154160">
                <a:moveTo>
                  <a:pt x="122530" y="1"/>
                </a:moveTo>
                <a:lnTo>
                  <a:pt x="7772115" y="0"/>
                </a:lnTo>
              </a:path>
            </a:pathLst>
          </a:custGeom>
          <a:ln w="8889">
            <a:solidFill>
              <a:srgbClr val="BFCE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-1270" y="63957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796961" y="0"/>
                </a:moveTo>
                <a:lnTo>
                  <a:pt x="99797" y="0"/>
                </a:lnTo>
              </a:path>
              <a:path w="9154160">
                <a:moveTo>
                  <a:pt x="99793" y="1"/>
                </a:moveTo>
                <a:lnTo>
                  <a:pt x="7796961" y="0"/>
                </a:lnTo>
              </a:path>
            </a:pathLst>
          </a:custGeom>
          <a:ln w="8890">
            <a:solidFill>
              <a:srgbClr val="C0CF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-1270" y="64033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821806" y="0"/>
                </a:moveTo>
                <a:lnTo>
                  <a:pt x="77060" y="0"/>
                </a:lnTo>
              </a:path>
              <a:path w="9154160">
                <a:moveTo>
                  <a:pt x="77056" y="1"/>
                </a:moveTo>
                <a:lnTo>
                  <a:pt x="7821807" y="0"/>
                </a:lnTo>
              </a:path>
            </a:pathLst>
          </a:custGeom>
          <a:ln w="8890">
            <a:solidFill>
              <a:srgbClr val="C1CF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-1270" y="64109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846652" y="0"/>
                </a:moveTo>
                <a:lnTo>
                  <a:pt x="54323" y="0"/>
                </a:lnTo>
              </a:path>
              <a:path w="9154160">
                <a:moveTo>
                  <a:pt x="54319" y="1"/>
                </a:moveTo>
                <a:lnTo>
                  <a:pt x="7846653" y="0"/>
                </a:lnTo>
              </a:path>
            </a:pathLst>
          </a:custGeom>
          <a:ln w="8890">
            <a:solidFill>
              <a:srgbClr val="C2D0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-1270" y="64185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871498" y="0"/>
                </a:moveTo>
                <a:lnTo>
                  <a:pt x="31586" y="0"/>
                </a:lnTo>
              </a:path>
              <a:path w="9154160">
                <a:moveTo>
                  <a:pt x="31582" y="1"/>
                </a:moveTo>
                <a:lnTo>
                  <a:pt x="7871499" y="0"/>
                </a:lnTo>
              </a:path>
            </a:pathLst>
          </a:custGeom>
          <a:ln w="8890">
            <a:solidFill>
              <a:srgbClr val="C3D1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-1270" y="64262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896344" y="0"/>
                </a:moveTo>
                <a:lnTo>
                  <a:pt x="8849" y="0"/>
                </a:lnTo>
              </a:path>
              <a:path w="9154160">
                <a:moveTo>
                  <a:pt x="8845" y="1"/>
                </a:moveTo>
                <a:lnTo>
                  <a:pt x="7896344" y="0"/>
                </a:lnTo>
              </a:path>
            </a:pathLst>
          </a:custGeom>
          <a:ln w="8889">
            <a:solidFill>
              <a:srgbClr val="C4D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-1270" y="64338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921190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7921190" y="0"/>
                </a:lnTo>
              </a:path>
            </a:pathLst>
          </a:custGeom>
          <a:ln w="8890">
            <a:solidFill>
              <a:srgbClr val="C5D2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-1270" y="64414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946035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7946036" y="0"/>
                </a:lnTo>
              </a:path>
            </a:pathLst>
          </a:custGeom>
          <a:ln w="8890">
            <a:solidFill>
              <a:srgbClr val="C6D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-1270" y="64490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970881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7970882" y="0"/>
                </a:lnTo>
              </a:path>
            </a:pathLst>
          </a:custGeom>
          <a:ln w="8890">
            <a:solidFill>
              <a:srgbClr val="C7D4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-1270" y="64566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799572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7995728" y="0"/>
                </a:lnTo>
              </a:path>
            </a:pathLst>
          </a:custGeom>
          <a:ln w="8889">
            <a:solidFill>
              <a:srgbClr val="C8D5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-1270" y="64643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020573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020573" y="0"/>
                </a:lnTo>
              </a:path>
            </a:pathLst>
          </a:custGeom>
          <a:ln w="8890">
            <a:solidFill>
              <a:srgbClr val="C9D5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-1270" y="64719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04541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045419" y="0"/>
                </a:lnTo>
              </a:path>
            </a:pathLst>
          </a:custGeom>
          <a:ln w="8889">
            <a:solidFill>
              <a:srgbClr val="CAD6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-1270" y="64795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070265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070265" y="0"/>
                </a:lnTo>
              </a:path>
            </a:pathLst>
          </a:custGeom>
          <a:ln w="8890">
            <a:solidFill>
              <a:srgbClr val="CCD7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-1270" y="648716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095110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095111" y="0"/>
                </a:lnTo>
              </a:path>
            </a:pathLst>
          </a:custGeom>
          <a:ln w="8890">
            <a:solidFill>
              <a:srgbClr val="CCD8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-1270" y="64947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119956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119957" y="0"/>
                </a:lnTo>
              </a:path>
            </a:pathLst>
          </a:custGeom>
          <a:ln w="8889">
            <a:solidFill>
              <a:srgbClr val="CDD8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-1270" y="65024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144802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144802" y="0"/>
                </a:lnTo>
              </a:path>
            </a:pathLst>
          </a:custGeom>
          <a:ln w="8890">
            <a:solidFill>
              <a:srgbClr val="CED9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-1270" y="65100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169648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169648" y="0"/>
                </a:lnTo>
              </a:path>
            </a:pathLst>
          </a:custGeom>
          <a:ln w="8889">
            <a:solidFill>
              <a:srgbClr val="CFDA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-1270" y="65176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194494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194494" y="0"/>
                </a:lnTo>
              </a:path>
            </a:pathLst>
          </a:custGeom>
          <a:ln w="8890">
            <a:solidFill>
              <a:srgbClr val="D0DB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-1270" y="6525259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21933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219340" y="0"/>
                </a:lnTo>
              </a:path>
            </a:pathLst>
          </a:custGeom>
          <a:ln w="8890">
            <a:solidFill>
              <a:srgbClr val="D1DB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-1270" y="65328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244185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244186" y="0"/>
                </a:lnTo>
              </a:path>
            </a:pathLst>
          </a:custGeom>
          <a:ln w="8889">
            <a:solidFill>
              <a:srgbClr val="D2DC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-1270" y="65405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269031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269031" y="0"/>
                </a:lnTo>
              </a:path>
            </a:pathLst>
          </a:custGeom>
          <a:ln w="8890">
            <a:solidFill>
              <a:srgbClr val="D3DD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-1270" y="65481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29387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293877" y="0"/>
                </a:lnTo>
              </a:path>
            </a:pathLst>
          </a:custGeom>
          <a:ln w="8889">
            <a:solidFill>
              <a:srgbClr val="D4DE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-1270" y="65557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318723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318723" y="0"/>
                </a:lnTo>
              </a:path>
            </a:pathLst>
          </a:custGeom>
          <a:ln w="8890">
            <a:solidFill>
              <a:srgbClr val="D5DE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-1270" y="6563359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34356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343569" y="0"/>
                </a:lnTo>
              </a:path>
            </a:pathLst>
          </a:custGeom>
          <a:ln w="8890">
            <a:solidFill>
              <a:srgbClr val="D6DF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-1270" y="65709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366101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366101" y="0"/>
                </a:lnTo>
              </a:path>
            </a:pathLst>
          </a:custGeom>
          <a:ln w="8889">
            <a:solidFill>
              <a:srgbClr val="D7E0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-1270" y="65786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388171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388171" y="0"/>
                </a:lnTo>
              </a:path>
            </a:pathLst>
          </a:custGeom>
          <a:ln w="8890">
            <a:solidFill>
              <a:srgbClr val="D8E1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-1270" y="65862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410241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410241" y="0"/>
                </a:lnTo>
              </a:path>
            </a:pathLst>
          </a:custGeom>
          <a:ln w="8889">
            <a:solidFill>
              <a:srgbClr val="D9E1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-1270" y="65938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432310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432311" y="0"/>
                </a:lnTo>
              </a:path>
            </a:pathLst>
          </a:custGeom>
          <a:ln w="8890">
            <a:solidFill>
              <a:srgbClr val="DAE2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-1270" y="6601459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454380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454380" y="0"/>
                </a:lnTo>
              </a:path>
            </a:pathLst>
          </a:custGeom>
          <a:ln w="8890">
            <a:solidFill>
              <a:srgbClr val="DBE3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-1270" y="66090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476450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476450" y="0"/>
                </a:lnTo>
              </a:path>
            </a:pathLst>
          </a:custGeom>
          <a:ln w="8889">
            <a:solidFill>
              <a:srgbClr val="DCE4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-1270" y="66167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498520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498520" y="0"/>
                </a:lnTo>
              </a:path>
            </a:pathLst>
          </a:custGeom>
          <a:ln w="8890">
            <a:solidFill>
              <a:srgbClr val="DDE5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-1270" y="66243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52058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520590" y="0"/>
                </a:lnTo>
              </a:path>
            </a:pathLst>
          </a:custGeom>
          <a:ln w="8889">
            <a:solidFill>
              <a:srgbClr val="DEE5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-1270" y="66319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54265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542659" y="0"/>
                </a:lnTo>
              </a:path>
            </a:pathLst>
          </a:custGeom>
          <a:ln w="8890">
            <a:solidFill>
              <a:srgbClr val="DFE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-1270" y="6639559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56472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564729" y="0"/>
                </a:lnTo>
              </a:path>
            </a:pathLst>
          </a:custGeom>
          <a:ln w="8890">
            <a:solidFill>
              <a:srgbClr val="E0E7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-1270" y="66471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58679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586799" y="0"/>
                </a:lnTo>
              </a:path>
            </a:pathLst>
          </a:custGeom>
          <a:ln w="8889">
            <a:solidFill>
              <a:srgbClr val="E1E8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-1270" y="66548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60886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608869" y="0"/>
                </a:lnTo>
              </a:path>
            </a:pathLst>
          </a:custGeom>
          <a:ln w="8890">
            <a:solidFill>
              <a:srgbClr val="E2E8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-1270" y="66624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630938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630939" y="0"/>
                </a:lnTo>
              </a:path>
            </a:pathLst>
          </a:custGeom>
          <a:ln w="8889">
            <a:solidFill>
              <a:srgbClr val="E3E9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-1270" y="66700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653008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653008" y="0"/>
                </a:lnTo>
              </a:path>
            </a:pathLst>
          </a:custGeom>
          <a:ln w="8889">
            <a:solidFill>
              <a:srgbClr val="E4EA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-1270" y="6677659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675078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675078" y="0"/>
                </a:lnTo>
              </a:path>
            </a:pathLst>
          </a:custGeom>
          <a:ln w="8889">
            <a:solidFill>
              <a:srgbClr val="E5EB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-1270" y="66852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697148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697148" y="0"/>
                </a:lnTo>
              </a:path>
            </a:pathLst>
          </a:custGeom>
          <a:ln w="8889">
            <a:solidFill>
              <a:srgbClr val="E6EB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-1270" y="66929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71921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719218" y="0"/>
                </a:lnTo>
              </a:path>
            </a:pathLst>
          </a:custGeom>
          <a:ln w="8890">
            <a:solidFill>
              <a:srgbClr val="E7EC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-1270" y="67005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74128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741287" y="0"/>
                </a:lnTo>
              </a:path>
            </a:pathLst>
          </a:custGeom>
          <a:ln w="8889">
            <a:solidFill>
              <a:srgbClr val="E8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-1270" y="67081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76335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763357" y="0"/>
                </a:lnTo>
              </a:path>
            </a:pathLst>
          </a:custGeom>
          <a:ln w="8889">
            <a:solidFill>
              <a:srgbClr val="E9EE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-1270" y="6715759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78542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785427" y="0"/>
                </a:lnTo>
              </a:path>
            </a:pathLst>
          </a:custGeom>
          <a:ln w="8889">
            <a:solidFill>
              <a:srgbClr val="EAEE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-1270" y="67233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80749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807497" y="0"/>
                </a:lnTo>
              </a:path>
            </a:pathLst>
          </a:custGeom>
          <a:ln w="8889">
            <a:solidFill>
              <a:srgbClr val="EBEF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-1270" y="67310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829566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829566" y="0"/>
                </a:lnTo>
              </a:path>
            </a:pathLst>
          </a:custGeom>
          <a:ln w="8890">
            <a:solidFill>
              <a:srgbClr val="ECF0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-1270" y="67386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85077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850777" y="0"/>
                </a:lnTo>
              </a:path>
            </a:pathLst>
          </a:custGeom>
          <a:ln w="8889">
            <a:solidFill>
              <a:srgbClr val="EDF1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-1270" y="67462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870268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870268" y="0"/>
                </a:lnTo>
              </a:path>
            </a:pathLst>
          </a:custGeom>
          <a:ln w="8889">
            <a:solidFill>
              <a:srgbClr val="EEF1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-1270" y="6753859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88975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889759" y="0"/>
                </a:lnTo>
              </a:path>
            </a:pathLst>
          </a:custGeom>
          <a:ln w="8889">
            <a:solidFill>
              <a:srgbClr val="EFF2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-1270" y="67614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909250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909250" y="0"/>
                </a:lnTo>
              </a:path>
            </a:pathLst>
          </a:custGeom>
          <a:ln w="8890">
            <a:solidFill>
              <a:srgbClr val="F0F3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-1270" y="67691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928741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928741" y="0"/>
                </a:lnTo>
              </a:path>
            </a:pathLst>
          </a:custGeom>
          <a:ln w="8889">
            <a:solidFill>
              <a:srgbClr val="F1F4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-1270" y="67767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948232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948232" y="0"/>
                </a:lnTo>
              </a:path>
            </a:pathLst>
          </a:custGeom>
          <a:ln w="8890">
            <a:solidFill>
              <a:srgbClr val="F2F4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-1270" y="67843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967724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967724" y="0"/>
                </a:lnTo>
              </a:path>
            </a:pathLst>
          </a:custGeom>
          <a:ln w="8889">
            <a:solidFill>
              <a:srgbClr val="F3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-1270" y="6791959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8987215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987215" y="0"/>
                </a:lnTo>
              </a:path>
            </a:pathLst>
          </a:custGeom>
          <a:ln w="8889">
            <a:solidFill>
              <a:srgbClr val="F4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-1270" y="67995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9006706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9006706" y="0"/>
                </a:lnTo>
              </a:path>
            </a:pathLst>
          </a:custGeom>
          <a:ln w="8890">
            <a:solidFill>
              <a:srgbClr val="F5F7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-1270" y="68072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902619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9026197" y="0"/>
                </a:lnTo>
              </a:path>
            </a:pathLst>
          </a:custGeom>
          <a:ln w="8889">
            <a:solidFill>
              <a:srgbClr val="F6F7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-1270" y="68148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9045688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9045688" y="0"/>
                </a:lnTo>
              </a:path>
            </a:pathLst>
          </a:custGeom>
          <a:ln w="8890">
            <a:solidFill>
              <a:srgbClr val="F7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-1270" y="682244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906517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9065179" y="0"/>
                </a:lnTo>
              </a:path>
            </a:pathLst>
          </a:custGeom>
          <a:ln w="8890">
            <a:solidFill>
              <a:srgbClr val="F8F9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-1270" y="6830059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9084670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9084670" y="0"/>
                </a:lnTo>
              </a:path>
            </a:pathLst>
          </a:custGeom>
          <a:ln w="8890">
            <a:solidFill>
              <a:srgbClr val="F9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-1270" y="683768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9104162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9104162" y="0"/>
                </a:lnTo>
              </a:path>
            </a:pathLst>
          </a:custGeom>
          <a:ln w="8889">
            <a:solidFill>
              <a:srgbClr val="FAFA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-1270" y="684530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9123653" y="0"/>
                </a:moveTo>
                <a:lnTo>
                  <a:pt x="1665200" y="0"/>
                </a:lnTo>
              </a:path>
              <a:path w="9154160">
                <a:moveTo>
                  <a:pt x="1665881" y="1"/>
                </a:moveTo>
                <a:lnTo>
                  <a:pt x="9123653" y="0"/>
                </a:lnTo>
              </a:path>
            </a:pathLst>
          </a:custGeom>
          <a:ln w="8890">
            <a:solidFill>
              <a:srgbClr val="FBFB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-1270" y="6852920"/>
            <a:ext cx="9154160" cy="0"/>
          </a:xfrm>
          <a:custGeom>
            <a:avLst/>
            <a:gdLst/>
            <a:ahLst/>
            <a:cxnLst/>
            <a:rect l="l" t="t" r="r" b="b"/>
            <a:pathLst>
              <a:path w="9154160">
                <a:moveTo>
                  <a:pt x="9143144" y="0"/>
                </a:moveTo>
                <a:lnTo>
                  <a:pt x="6656993" y="0"/>
                </a:lnTo>
              </a:path>
              <a:path w="9154160">
                <a:moveTo>
                  <a:pt x="6657220" y="0"/>
                </a:moveTo>
                <a:lnTo>
                  <a:pt x="9143144" y="0"/>
                </a:lnTo>
              </a:path>
            </a:pathLst>
          </a:custGeom>
          <a:ln w="8890">
            <a:solidFill>
              <a:srgbClr val="FCFC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6060" y="3610610"/>
            <a:ext cx="684529" cy="447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9320" y="3609340"/>
            <a:ext cx="1135380" cy="513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352290" y="2693669"/>
            <a:ext cx="1141730" cy="807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73700" y="2894329"/>
            <a:ext cx="2534920" cy="452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62509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62585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2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62655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0568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6268085"/>
            <a:ext cx="9146540" cy="8890"/>
          </a:xfrm>
          <a:custGeom>
            <a:avLst/>
            <a:gdLst/>
            <a:ahLst/>
            <a:cxnLst/>
            <a:rect l="l" t="t" r="r" b="b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62801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0B6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6287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E6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62947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16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63017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471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63093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77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6316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A75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3239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D77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3309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2078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3385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37A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3455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67C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63525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97E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63601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C80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63671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F81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63741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383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63817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3585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63893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887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63963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3B89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64033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E8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64109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18C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6418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48E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64255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4790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64325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4A92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64401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D93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6447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095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64547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397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4617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699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469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599B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4763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C9C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4833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F9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4909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2A0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498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6A2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5055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68A4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5125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BA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5201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EA7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527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1A9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53478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74AB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6541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77AD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65493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AAE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6557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DB0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65639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0B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6570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3B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65786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6B6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6586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9B7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5932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CB9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6001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FBB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6078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2B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6147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95B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6217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9C0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6294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BC2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6370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EC4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6440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1C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6509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A4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6586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7C9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6655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ACC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672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D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6802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B0CF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6878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3D1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948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6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701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9D4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094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CD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163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FD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23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2DA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7310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C5D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7386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8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7456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CCDF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752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EE1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67602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1E3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67678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4E4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677481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D7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6781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A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67894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D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67970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0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680402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3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6811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6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68186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9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68262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C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683323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F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6840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F2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68478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5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68554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75070" y="6324600"/>
            <a:ext cx="728979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991350" y="6454140"/>
            <a:ext cx="1389379" cy="233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6205856"/>
            <a:ext cx="9142730" cy="57146"/>
          </a:xfrm>
          <a:custGeom>
            <a:avLst/>
            <a:gdLst/>
            <a:ahLst/>
            <a:cxnLst/>
            <a:rect l="l" t="t" r="r" b="b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2400" y="6248400"/>
            <a:ext cx="43434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10610" y="239648"/>
            <a:ext cx="198227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Pr</a:t>
            </a:r>
            <a:r>
              <a:rPr sz="3200" b="1" spc="-4" dirty="0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3200" b="1" spc="-4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-4" dirty="0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7840" y="1797716"/>
            <a:ext cx="177829" cy="1654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92"/>
              </a:spcBef>
            </a:pP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10"/>
              </a:spcBef>
            </a:pP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20"/>
              </a:spcBef>
            </a:pP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9469" y="1814226"/>
            <a:ext cx="59701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s-PA" sz="2400" dirty="0" smtClean="0">
                <a:latin typeface="Arial"/>
                <a:cs typeface="Arial"/>
              </a:rPr>
              <a:t>Planeamiento de la Fiscalización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469" y="2256186"/>
            <a:ext cx="8075931" cy="1578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53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400" spc="0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spc="-9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spc="4" dirty="0" err="1" smtClean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400" spc="-9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ade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92"/>
              </a:spcBef>
            </a:pP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400" spc="0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spc="-9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spc="4" dirty="0" err="1" smtClean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400" spc="-9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ade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 marL="12700" marR="12700">
              <a:lnSpc>
                <a:spcPct val="100041"/>
              </a:lnSpc>
              <a:spcBef>
                <a:spcPts val="710"/>
              </a:spcBef>
            </a:pP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400" spc="0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spc="-9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spc="4" dirty="0" err="1" smtClean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400" spc="-9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ade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PA" sz="2400" spc="0" dirty="0" smtClean="0">
                <a:solidFill>
                  <a:srgbClr val="003366"/>
                </a:solidFill>
                <a:latin typeface="Arial"/>
                <a:cs typeface="Arial"/>
              </a:rPr>
              <a:t>de </a:t>
            </a:r>
            <a:r>
              <a:rPr lang="es-PA" sz="2400" dirty="0" smtClean="0">
                <a:solidFill>
                  <a:srgbClr val="003366"/>
                </a:solidFill>
                <a:latin typeface="Arial"/>
                <a:cs typeface="Arial"/>
              </a:rPr>
              <a:t>selección</a:t>
            </a:r>
            <a:r>
              <a:rPr lang="es-PA" sz="2400" spc="0" dirty="0" smtClean="0">
                <a:solidFill>
                  <a:srgbClr val="003366"/>
                </a:solidFill>
                <a:latin typeface="Arial"/>
                <a:cs typeface="Arial"/>
              </a:rPr>
              <a:t> de contribuyentes para auditoria fiscales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6284" y="2256186"/>
            <a:ext cx="7579716" cy="1212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s-PA" sz="24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PA" sz="240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de</a:t>
            </a:r>
            <a:endParaRPr sz="2400" dirty="0">
              <a:latin typeface="Arial"/>
              <a:cs typeface="Arial"/>
            </a:endParaRPr>
          </a:p>
          <a:p>
            <a:pPr marL="12700" marR="5846">
              <a:lnSpc>
                <a:spcPct val="119791"/>
              </a:lnSpc>
              <a:spcBef>
                <a:spcPts val="575"/>
              </a:spcBef>
            </a:pPr>
            <a:r>
              <a:rPr lang="es-PA" sz="2400" spc="0" dirty="0" smtClean="0">
                <a:solidFill>
                  <a:srgbClr val="003366"/>
                </a:solidFill>
                <a:latin typeface="Arial"/>
                <a:cs typeface="Arial"/>
              </a:rPr>
              <a:t>  para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9650" y="2256186"/>
            <a:ext cx="5860950" cy="1934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lang="es-PA" sz="2400" spc="0" dirty="0" smtClean="0">
                <a:solidFill>
                  <a:srgbClr val="003366"/>
                </a:solidFill>
                <a:latin typeface="Arial"/>
                <a:cs typeface="Arial"/>
              </a:rPr>
              <a:t>  </a:t>
            </a:r>
            <a:r>
              <a:rPr lang="es-PA" sz="2400" dirty="0" smtClean="0">
                <a:solidFill>
                  <a:srgbClr val="003366"/>
                </a:solidFill>
                <a:latin typeface="Arial"/>
                <a:cs typeface="Arial"/>
              </a:rPr>
              <a:t>datos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sc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400" spc="-4" dirty="0" smtClean="0">
                <a:solidFill>
                  <a:srgbClr val="003366"/>
                </a:solidFill>
                <a:latin typeface="Arial"/>
                <a:cs typeface="Arial"/>
              </a:rPr>
              <a:t>le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endParaRPr sz="2400" dirty="0" smtClean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92"/>
              </a:spcBef>
            </a:pPr>
            <a:r>
              <a:rPr lang="es-PA" sz="2400" spc="0" dirty="0" smtClean="0">
                <a:solidFill>
                  <a:srgbClr val="003366"/>
                </a:solidFill>
                <a:latin typeface="Arial"/>
                <a:cs typeface="Arial"/>
              </a:rPr>
              <a:t>      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on</a:t>
            </a:r>
            <a:r>
              <a:rPr sz="2400" spc="9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ole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400" spc="-9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lang="es-PA" sz="2400" spc="-4" dirty="0" smtClean="0">
                <a:solidFill>
                  <a:srgbClr val="003366"/>
                </a:solidFill>
                <a:latin typeface="Arial"/>
                <a:cs typeface="Arial"/>
              </a:rPr>
              <a:t>ales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9650" y="3138836"/>
            <a:ext cx="601334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3201" y="3138836"/>
            <a:ext cx="27563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3000" y="3138836"/>
            <a:ext cx="18436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2887" y="3138836"/>
            <a:ext cx="24546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070" y="6468816"/>
            <a:ext cx="180439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9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é</a:t>
            </a:r>
            <a:r>
              <a:rPr sz="1400" spc="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io</a:t>
            </a:r>
            <a:r>
              <a:rPr sz="1400" spc="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da </a:t>
            </a:r>
            <a:r>
              <a:rPr sz="1400" spc="-4" dirty="0" smtClean="0">
                <a:latin typeface="Arial"/>
                <a:cs typeface="Arial"/>
              </a:rPr>
              <a:t>F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9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62509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62585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2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62655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0568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6268085"/>
            <a:ext cx="9146540" cy="8890"/>
          </a:xfrm>
          <a:custGeom>
            <a:avLst/>
            <a:gdLst/>
            <a:ahLst/>
            <a:cxnLst/>
            <a:rect l="l" t="t" r="r" b="b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62801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0B6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6287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E6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62947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16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63017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471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63093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77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6316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A75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63239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D77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63309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2078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63385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37A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3455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67C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3525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97E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3601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C80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3671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F81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63741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383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63817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3585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63893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887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63963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3B89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64033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E8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64109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18C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6418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48E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64255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4790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64325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4A92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64401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D93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6447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095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64547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397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64617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699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6469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599B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64763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C9C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4833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F9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4909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2A0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498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6A2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5055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68A4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5125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BA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5201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EA7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527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1A9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53478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74AB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541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77AD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5493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AAE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557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DB0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65639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0B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6570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3B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65786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6B6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6586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9B7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65932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CB9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66001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FBB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66078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2B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6147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95B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6217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9C0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6294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BC2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6370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EC4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6440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1C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6509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A4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6586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7C9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6655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ACC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672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D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6802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B0CF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6878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3D1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6948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6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701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9D4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7094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CD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7163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FD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723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2DA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310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C5D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386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8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456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CCDF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752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EE1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7602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1E3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7678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4E4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77481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D7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6781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A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67894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D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67970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0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680402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3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6811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6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68186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9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68262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C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683323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F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6840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F2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68478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5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68554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75070" y="6324600"/>
            <a:ext cx="728979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91350" y="6454140"/>
            <a:ext cx="1389379" cy="233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6205856"/>
            <a:ext cx="9142730" cy="57146"/>
          </a:xfrm>
          <a:custGeom>
            <a:avLst/>
            <a:gdLst/>
            <a:ahLst/>
            <a:cxnLst/>
            <a:rect l="l" t="t" r="r" b="b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2400" y="6248400"/>
            <a:ext cx="43434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39520" y="239648"/>
            <a:ext cx="660908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32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-14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lang="es-PA"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to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lang="es-PA"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e l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lang="es-PA" sz="3200" b="1" spc="-14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2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liz</a:t>
            </a:r>
            <a:r>
              <a:rPr lang="es-PA" sz="32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ación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108" y="2099976"/>
            <a:ext cx="75018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400" b="1" spc="-4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400" b="1" spc="9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4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4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ade</a:t>
            </a:r>
            <a:r>
              <a:rPr sz="24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4" dirty="0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400" b="1" spc="9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14" dirty="0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b="1" spc="9" dirty="0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4" dirty="0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b="1" spc="-4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b="1" spc="4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4" dirty="0" smtClean="0">
                <a:solidFill>
                  <a:srgbClr val="003366"/>
                </a:solidFill>
                <a:latin typeface="Arial"/>
                <a:cs typeface="Arial"/>
              </a:rPr>
              <a:t>po</a:t>
            </a:r>
            <a:r>
              <a:rPr sz="2400" b="1" spc="0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4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4" dirty="0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400" b="1" spc="-4" dirty="0" smtClean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2400" b="1" spc="4" dirty="0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400" b="1" spc="-4" dirty="0" smtClean="0">
                <a:solidFill>
                  <a:srgbClr val="003366"/>
                </a:solidFill>
                <a:latin typeface="Arial"/>
                <a:cs typeface="Arial"/>
              </a:rPr>
              <a:t>en</a:t>
            </a:r>
            <a:r>
              <a:rPr sz="2400" b="1" spc="9" dirty="0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b="1" spc="-4" dirty="0" smtClean="0">
                <a:solidFill>
                  <a:srgbClr val="003366"/>
                </a:solidFill>
                <a:latin typeface="Arial"/>
                <a:cs typeface="Arial"/>
              </a:rPr>
              <a:t>os</a:t>
            </a:r>
            <a:r>
              <a:rPr sz="2400" b="1" spc="0" dirty="0" smtClean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5040" y="2947590"/>
            <a:ext cx="20476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9520" y="2961560"/>
            <a:ext cx="622808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Gr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es</a:t>
            </a:r>
            <a:r>
              <a:rPr sz="2000" spc="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on</a:t>
            </a: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lang="es-PA" sz="2000" spc="4" dirty="0" smtClean="0">
                <a:solidFill>
                  <a:srgbClr val="003366"/>
                </a:solidFill>
                <a:latin typeface="Arial"/>
                <a:cs typeface="Arial"/>
              </a:rPr>
              <a:t>yen</a:t>
            </a: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es</a:t>
            </a: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eam</a:t>
            </a:r>
            <a:r>
              <a:rPr lang="es-PA" sz="2000" spc="0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ntos</a:t>
            </a: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spc="9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lang="es-PA" sz="2000" spc="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spc="9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5040" y="3684190"/>
            <a:ext cx="20476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9520" y="3698160"/>
            <a:ext cx="6446519" cy="2654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lang="es-PA" sz="2000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lang="es-PA" sz="2000" spc="-4" dirty="0" smtClean="0">
                <a:solidFill>
                  <a:srgbClr val="003366"/>
                </a:solidFill>
                <a:latin typeface="Arial"/>
                <a:cs typeface="Arial"/>
              </a:rPr>
              <a:t>ye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lang="es-PA" sz="2000" spc="0" dirty="0" smtClean="0">
                <a:solidFill>
                  <a:srgbClr val="003366"/>
                </a:solidFill>
                <a:latin typeface="Arial"/>
                <a:cs typeface="Arial"/>
              </a:rPr>
              <a:t> medios</a:t>
            </a: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 (a</a:t>
            </a:r>
            <a:r>
              <a:rPr sz="2000" spc="4" dirty="0" smtClean="0">
                <a:solidFill>
                  <a:srgbClr val="003366"/>
                </a:solidFill>
                <a:latin typeface="Arial"/>
                <a:cs typeface="Arial"/>
              </a:rPr>
              <a:t>ud</a:t>
            </a:r>
            <a:r>
              <a:rPr sz="2000" spc="-4" dirty="0" smtClean="0">
                <a:solidFill>
                  <a:srgbClr val="003366"/>
                </a:solidFill>
                <a:latin typeface="Arial"/>
                <a:cs typeface="Arial"/>
              </a:rPr>
              <a:t>it</a:t>
            </a:r>
            <a:r>
              <a:rPr sz="2000" spc="4" dirty="0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a f</a:t>
            </a:r>
            <a:r>
              <a:rPr sz="2000" spc="-4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spc="4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l 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lang="es-PA"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igida</a:t>
            </a: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5040" y="4420790"/>
            <a:ext cx="20476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9520" y="4434760"/>
            <a:ext cx="630428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q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ue</a:t>
            </a:r>
            <a:r>
              <a:rPr lang="es-PA" sz="2000" dirty="0">
                <a:solidFill>
                  <a:srgbClr val="003366"/>
                </a:solidFill>
                <a:latin typeface="Arial"/>
                <a:cs typeface="Arial"/>
              </a:rPr>
              <a:t>ñ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on</a:t>
            </a: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lang="es-PA" sz="2000" spc="-4" dirty="0" smtClean="0">
                <a:solidFill>
                  <a:srgbClr val="003366"/>
                </a:solidFill>
                <a:latin typeface="Arial"/>
                <a:cs typeface="Arial"/>
              </a:rPr>
              <a:t>ye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es</a:t>
            </a: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es-PA" sz="2000" dirty="0" smtClean="0">
                <a:solidFill>
                  <a:srgbClr val="003366"/>
                </a:solidFill>
                <a:latin typeface="Arial"/>
                <a:cs typeface="Arial"/>
              </a:rPr>
              <a:t>datos </a:t>
            </a: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fi</a:t>
            </a:r>
            <a:r>
              <a:rPr sz="2000" spc="9" dirty="0" err="1" smtClean="0">
                <a:solidFill>
                  <a:srgbClr val="003366"/>
                </a:solidFill>
                <a:latin typeface="Arial"/>
                <a:cs typeface="Arial"/>
              </a:rPr>
              <a:t>sc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000" spc="4" dirty="0" smtClean="0">
                <a:solidFill>
                  <a:srgbClr val="003366"/>
                </a:solidFill>
                <a:latin typeface="Arial"/>
                <a:cs typeface="Arial"/>
              </a:rPr>
              <a:t>les</a:t>
            </a: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070" y="6468816"/>
            <a:ext cx="180439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9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é</a:t>
            </a:r>
            <a:r>
              <a:rPr sz="1400" spc="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io</a:t>
            </a:r>
            <a:r>
              <a:rPr sz="1400" spc="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da </a:t>
            </a:r>
            <a:r>
              <a:rPr sz="1400" spc="-4" dirty="0" smtClean="0">
                <a:latin typeface="Arial"/>
                <a:cs typeface="Arial"/>
              </a:rPr>
              <a:t>F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9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62509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62585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2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62655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0568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6268085"/>
            <a:ext cx="9146540" cy="8890"/>
          </a:xfrm>
          <a:custGeom>
            <a:avLst/>
            <a:gdLst/>
            <a:ahLst/>
            <a:cxnLst/>
            <a:rect l="l" t="t" r="r" b="b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62801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0B6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6287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E6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62947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16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63017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471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63093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77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316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A75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3239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D77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3309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2078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3385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37A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63455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67C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63525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97E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63601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C80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63671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F81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63741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383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63817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3585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63893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887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63963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3B89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64033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E8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64109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18C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6418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48E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64255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4790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64325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4A92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64401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D93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6447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095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4547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397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4617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699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469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599B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4763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C9C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4833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F9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4909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2A0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498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6A2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5055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68A4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5125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BA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5201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EA7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527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1A9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653478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74AB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6541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77AD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65493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AAE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6557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DB0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65639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0B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6570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3B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65786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6B6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586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9B7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5932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CB9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6001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FBB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6078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2B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6147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95B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6217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9C0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6294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BC2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6370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EC4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6440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1C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6509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A4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6586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7C9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6655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ACC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672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D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6802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B0CF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878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3D1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6948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6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01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9D4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094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CD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163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FD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723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2DA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7310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C5D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7386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8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7456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CCDF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6752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EE1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67602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1E3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67678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4E4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677481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D7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6781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A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67894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D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67970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0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680402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3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6811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6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68186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9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68262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C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683323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F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6840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F2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68478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5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-1270" y="68554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75070" y="6324600"/>
            <a:ext cx="728979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91350" y="6454140"/>
            <a:ext cx="1389379" cy="233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0" y="6205856"/>
            <a:ext cx="9142730" cy="57146"/>
          </a:xfrm>
          <a:custGeom>
            <a:avLst/>
            <a:gdLst/>
            <a:ahLst/>
            <a:cxnLst/>
            <a:rect l="l" t="t" r="r" b="b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2400" y="6248400"/>
            <a:ext cx="43434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92910" y="239648"/>
            <a:ext cx="668781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32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-14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lang="es-PA"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to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lang="es-PA"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e l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-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200" b="1" spc="-14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2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liz</a:t>
            </a:r>
            <a:r>
              <a:rPr sz="32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3200" b="1" dirty="0" err="1" smtClean="0">
                <a:solidFill>
                  <a:srgbClr val="003366"/>
                </a:solidFill>
                <a:latin typeface="Arial"/>
                <a:cs typeface="Arial"/>
              </a:rPr>
              <a:t>ción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7840" y="2083466"/>
            <a:ext cx="1778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9469" y="2099976"/>
            <a:ext cx="65519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s-PA" sz="2400" b="1" dirty="0" smtClean="0">
                <a:solidFill>
                  <a:srgbClr val="003366"/>
                </a:solidFill>
                <a:latin typeface="Arial"/>
                <a:cs typeface="Arial"/>
              </a:rPr>
              <a:t>Definición de los sectores prioritarios: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5000" y="2099976"/>
            <a:ext cx="6781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5040" y="2947590"/>
            <a:ext cx="20476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9519" y="2961560"/>
            <a:ext cx="5400039" cy="391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lang="es-PA" sz="2000" dirty="0" err="1" smtClean="0">
                <a:solidFill>
                  <a:srgbClr val="003366"/>
                </a:solidFill>
                <a:latin typeface="Arial"/>
                <a:cs typeface="Arial"/>
              </a:rPr>
              <a:t>rsonas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7270" y="2961560"/>
            <a:ext cx="6170930" cy="391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lang="es-PA" sz="20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J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í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9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spc="9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r>
              <a:rPr sz="2000" spc="-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lang="es-PA" sz="2000" spc="0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spc="4" dirty="0" smtClean="0">
                <a:solidFill>
                  <a:srgbClr val="003366"/>
                </a:solidFill>
                <a:latin typeface="Arial"/>
                <a:cs typeface="Arial"/>
              </a:rPr>
              <a:t>on</a:t>
            </a:r>
            <a:r>
              <a:rPr lang="es-PA" sz="2000" dirty="0">
                <a:solidFill>
                  <a:srgbClr val="003366"/>
                </a:solidFill>
                <a:latin typeface="Arial"/>
                <a:cs typeface="Arial"/>
              </a:rPr>
              <a:t>ó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9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040" y="3684190"/>
            <a:ext cx="204762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9520" y="3698160"/>
            <a:ext cx="615188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lang="es-PA" sz="2000" dirty="0" err="1" smtClean="0">
                <a:solidFill>
                  <a:srgbClr val="003366"/>
                </a:solidFill>
                <a:latin typeface="Arial"/>
                <a:cs typeface="Arial"/>
              </a:rPr>
              <a:t>rsonas</a:t>
            </a:r>
            <a:r>
              <a:rPr lang="es-PA" sz="200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7270" y="3698160"/>
            <a:ext cx="5398769" cy="492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lang="es-PA" sz="2000" spc="0" dirty="0" smtClean="0">
                <a:solidFill>
                  <a:srgbClr val="003366"/>
                </a:solidFill>
                <a:latin typeface="Arial"/>
                <a:cs typeface="Arial"/>
              </a:rPr>
              <a:t>  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í</a:t>
            </a:r>
            <a:r>
              <a:rPr sz="2000" spc="9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spc="-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9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spc="4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spc="0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r>
              <a:rPr lang="es-PA" sz="2000" spc="0" dirty="0" smtClean="0">
                <a:solidFill>
                  <a:srgbClr val="003366"/>
                </a:solidFill>
                <a:latin typeface="Arial"/>
                <a:cs typeface="Arial"/>
              </a:rPr>
              <a:t> ocupaciones principales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3674" y="3698160"/>
            <a:ext cx="431012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36440" y="3698160"/>
            <a:ext cx="300736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endParaRPr lang="es-PA" sz="2000" spc="4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070" y="6468816"/>
            <a:ext cx="180439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9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é</a:t>
            </a:r>
            <a:r>
              <a:rPr sz="1400" spc="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io</a:t>
            </a:r>
            <a:r>
              <a:rPr sz="1400" spc="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da </a:t>
            </a:r>
            <a:r>
              <a:rPr sz="1400" spc="-4" dirty="0" smtClean="0">
                <a:latin typeface="Arial"/>
                <a:cs typeface="Arial"/>
              </a:rPr>
              <a:t>F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9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62509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62585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2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62655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0568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6268085"/>
            <a:ext cx="9146540" cy="8890"/>
          </a:xfrm>
          <a:custGeom>
            <a:avLst/>
            <a:gdLst/>
            <a:ahLst/>
            <a:cxnLst/>
            <a:rect l="l" t="t" r="r" b="b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62801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0B6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287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E6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2947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16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3017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471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3093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77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6316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A75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63239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D77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63309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2078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63385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37A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63455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67C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63525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97E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63601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C80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63671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F81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63741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383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63817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3585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63893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887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63963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3B89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64033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E8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64109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18C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6418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48E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4255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4790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4325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4A92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4401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D93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447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095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4547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397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4617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699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469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599B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4763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C9C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4833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F9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4909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2A0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498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6A2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65055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68A4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65125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BA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65201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EA7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6527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1A9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653478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74AB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6541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77AD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65493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AAE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557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DB0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5639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0B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570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3B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5786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6B6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586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9B7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5932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CB9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6001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FBB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6078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2B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6147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95B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6217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9C0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6294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BC2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6370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EC4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6440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1C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6509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A4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586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7C9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6655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ACC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672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D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6802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B0CF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6878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3D1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6948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6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701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9D4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7094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CD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7163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FD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6723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2DA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67310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C5D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67386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8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67456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CCDF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6752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EE1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67602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1E3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67678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4E4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677481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D7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6781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A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67894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D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67970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0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680402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3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6811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6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68186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9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-1270" y="68262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C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-1270" y="683323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F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-1270" y="6840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F2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-1270" y="68478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5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-1270" y="68554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75070" y="6324600"/>
            <a:ext cx="728979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991350" y="6454140"/>
            <a:ext cx="1389379" cy="233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0" y="6205856"/>
            <a:ext cx="9142730" cy="57146"/>
          </a:xfrm>
          <a:custGeom>
            <a:avLst/>
            <a:gdLst/>
            <a:ahLst/>
            <a:cxnLst/>
            <a:rect l="l" t="t" r="r" b="b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52400" y="6248400"/>
            <a:ext cx="43434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68120" y="239648"/>
            <a:ext cx="721868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PA" sz="3200" b="1" spc="-4" dirty="0" smtClean="0">
                <a:solidFill>
                  <a:srgbClr val="003366"/>
                </a:solidFill>
                <a:latin typeface="Arial"/>
                <a:cs typeface="Arial"/>
              </a:rPr>
              <a:t>Datos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200" b="1" spc="-14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lang="es-PA"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ales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 –</a:t>
            </a:r>
            <a:r>
              <a:rPr sz="3200" b="1" spc="-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PA" sz="3200" b="1" dirty="0" smtClean="0">
                <a:solidFill>
                  <a:srgbClr val="003366"/>
                </a:solidFill>
                <a:latin typeface="Arial"/>
                <a:cs typeface="Arial"/>
              </a:rPr>
              <a:t>clave principal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43777" y="239648"/>
            <a:ext cx="168878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7840" y="2390806"/>
            <a:ext cx="1778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9469" y="2407316"/>
            <a:ext cx="684657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z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spc="9" dirty="0" err="1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lang="es-PA" sz="2400" spc="9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en</a:t>
            </a:r>
            <a:r>
              <a:rPr sz="2400" spc="9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ma</a:t>
            </a:r>
            <a:r>
              <a:rPr sz="2400" spc="4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spc="-9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vo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e 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for</a:t>
            </a:r>
            <a:r>
              <a:rPr sz="2400" spc="9" dirty="0" err="1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400" dirty="0" err="1" smtClean="0">
                <a:solidFill>
                  <a:srgbClr val="003366"/>
                </a:solidFill>
                <a:latin typeface="Arial"/>
                <a:cs typeface="Arial"/>
              </a:rPr>
              <a:t>ciones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7840" y="3273569"/>
            <a:ext cx="31058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3366"/>
                </a:solidFill>
                <a:latin typeface="Wingdings"/>
                <a:cs typeface="Wingdings"/>
              </a:rPr>
              <a:t>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9469" y="3291236"/>
            <a:ext cx="7694931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lang="es-PA" sz="2400" spc="-19" dirty="0">
                <a:solidFill>
                  <a:srgbClr val="003366"/>
                </a:solidFill>
                <a:latin typeface="Arial"/>
                <a:cs typeface="Arial"/>
              </a:rPr>
              <a:t>j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em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plo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r>
              <a:rPr sz="2400" spc="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PA" sz="2400" spc="-4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s 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lang="es-PA"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rsonas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 f</a:t>
            </a:r>
            <a:r>
              <a:rPr sz="2400" spc="9" dirty="0" smtClean="0">
                <a:solidFill>
                  <a:srgbClr val="003366"/>
                </a:solidFill>
                <a:latin typeface="Arial"/>
                <a:cs typeface="Arial"/>
              </a:rPr>
              <a:t>í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spc="-9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ca</a:t>
            </a:r>
            <a:r>
              <a:rPr sz="2400" spc="-9" dirty="0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,</a:t>
            </a:r>
            <a:r>
              <a:rPr sz="2400" spc="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PA" sz="2400" spc="9" dirty="0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400" spc="9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z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spc="9" dirty="0" err="1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lang="es-PA" sz="2400" spc="9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en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spc="-4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spc="0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lang="es-PA" sz="2400" spc="-4" dirty="0" smtClean="0">
                <a:solidFill>
                  <a:srgbClr val="003366"/>
                </a:solidFill>
                <a:latin typeface="Arial"/>
                <a:cs typeface="Arial"/>
              </a:rPr>
              <a:t>e l</a:t>
            </a:r>
            <a:r>
              <a:rPr lang="es-PA" sz="2400" spc="-4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endParaRPr lang="es-PA" sz="2400" spc="0" dirty="0" smtClean="0">
              <a:solidFill>
                <a:srgbClr val="003366"/>
              </a:solidFill>
              <a:latin typeface="Arial"/>
              <a:cs typeface="Arial"/>
            </a:endParaRP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s-PA" sz="2400" dirty="0" smtClean="0">
                <a:solidFill>
                  <a:srgbClr val="003366"/>
                </a:solidFill>
                <a:latin typeface="Arial"/>
                <a:cs typeface="Arial"/>
              </a:rPr>
              <a:t>datos fiscales se realizan dentro de un universo de 26 millones de declaraciones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9468" y="3656996"/>
            <a:ext cx="76949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1066" y="3656996"/>
            <a:ext cx="657113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3969" y="3656996"/>
            <a:ext cx="40818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1461" y="3656996"/>
            <a:ext cx="4947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9867" y="3656996"/>
            <a:ext cx="12217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4612" y="3656996"/>
            <a:ext cx="41040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7979" y="3656996"/>
            <a:ext cx="4094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469" y="4022756"/>
            <a:ext cx="4094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3141" y="4022756"/>
            <a:ext cx="179593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070" y="6468816"/>
            <a:ext cx="180439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9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é</a:t>
            </a:r>
            <a:r>
              <a:rPr sz="1400" spc="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io</a:t>
            </a:r>
            <a:r>
              <a:rPr sz="1400" spc="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da </a:t>
            </a:r>
            <a:r>
              <a:rPr sz="1400" spc="-4" dirty="0" smtClean="0">
                <a:latin typeface="Arial"/>
                <a:cs typeface="Arial"/>
              </a:rPr>
              <a:t>F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9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62509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62585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2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62655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0568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6268085"/>
            <a:ext cx="9146540" cy="8890"/>
          </a:xfrm>
          <a:custGeom>
            <a:avLst/>
            <a:gdLst/>
            <a:ahLst/>
            <a:cxnLst/>
            <a:rect l="l" t="t" r="r" b="b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62801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0B6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6287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E6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62947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16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63017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471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63093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77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316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A75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3239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D77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3309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2078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3385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37A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63455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67C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63525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97E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63601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C80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63671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F81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63741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383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63817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3585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63893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887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63963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3B89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64033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E8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64109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18C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6418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48E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64255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4790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64325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4A92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64401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D93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6447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095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4547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397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4617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699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469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599B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4763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C9C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4833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F9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4909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2A0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498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6A2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5055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68A4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5125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BA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5201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EA7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527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1A9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653478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74AB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6541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77AD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65493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AAE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6557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DB0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65639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0B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6570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3B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65786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6B6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586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9B7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5932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CB9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6001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FBB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6078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2B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6147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95B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6217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9C0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6294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BC2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6370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EC4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6440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1C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6509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A4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6586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7C9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6655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ACC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672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D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6802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B0CF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878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3D1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6948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6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01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9D4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094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CD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163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FD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723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2DA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7310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C5D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7386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8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7456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CCDF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6752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EE1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67602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1E3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67678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4E4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677481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D7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6781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A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67894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D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67970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0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680402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3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6811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6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68186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9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68262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C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683323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F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6840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F2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68478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5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-1270" y="68554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75070" y="6324600"/>
            <a:ext cx="728979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91350" y="6454140"/>
            <a:ext cx="1389379" cy="233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0" y="6205856"/>
            <a:ext cx="9142730" cy="57146"/>
          </a:xfrm>
          <a:custGeom>
            <a:avLst/>
            <a:gdLst/>
            <a:ahLst/>
            <a:cxnLst/>
            <a:rect l="l" t="t" r="r" b="b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2400" y="6248400"/>
            <a:ext cx="43434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55090" y="0"/>
            <a:ext cx="7025639" cy="919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41169" marR="1768906" algn="ctr">
              <a:lnSpc>
                <a:spcPts val="3370"/>
              </a:lnSpc>
              <a:spcBef>
                <a:spcPts val="168"/>
              </a:spcBef>
            </a:pPr>
            <a:r>
              <a:rPr lang="es-PA" sz="3200" b="1" dirty="0" smtClean="0">
                <a:solidFill>
                  <a:srgbClr val="003366"/>
                </a:solidFill>
                <a:latin typeface="Arial"/>
                <a:cs typeface="Arial"/>
              </a:rPr>
              <a:t>Dato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s </a:t>
            </a:r>
            <a:r>
              <a:rPr sz="32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is</a:t>
            </a:r>
            <a:r>
              <a:rPr sz="3200" b="1" spc="-14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3200" b="1" spc="-9" dirty="0" smtClean="0">
                <a:solidFill>
                  <a:srgbClr val="003366"/>
                </a:solidFill>
                <a:latin typeface="Arial"/>
                <a:cs typeface="Arial"/>
              </a:rPr>
              <a:t>le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–</a:t>
            </a:r>
            <a:r>
              <a:rPr sz="3200" b="1" spc="-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2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32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32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lid</a:t>
            </a:r>
            <a:r>
              <a:rPr sz="32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3200" b="1" spc="-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lang="es-PA"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e l</a:t>
            </a:r>
            <a:r>
              <a:rPr sz="3200" b="1" spc="-9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s 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2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32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32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3200" b="1" dirty="0" err="1" smtClean="0">
                <a:solidFill>
                  <a:srgbClr val="003366"/>
                </a:solidFill>
                <a:latin typeface="Arial"/>
                <a:cs typeface="Arial"/>
              </a:rPr>
              <a:t>ciones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7840" y="1586372"/>
            <a:ext cx="20323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9468" y="1607962"/>
            <a:ext cx="7923531" cy="1233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es-PA" sz="2800" spc="-9" dirty="0" smtClean="0">
                <a:solidFill>
                  <a:srgbClr val="003366"/>
                </a:solidFill>
                <a:latin typeface="Arial"/>
                <a:cs typeface="Arial"/>
              </a:rPr>
              <a:t>Lo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800" spc="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spc="4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lang="es-PA" sz="2800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et</a:t>
            </a:r>
            <a:r>
              <a:rPr sz="2800" spc="4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os d</a:t>
            </a:r>
            <a:r>
              <a:rPr lang="es-PA" sz="2800" spc="0" dirty="0" smtClean="0">
                <a:solidFill>
                  <a:srgbClr val="003366"/>
                </a:solidFill>
                <a:latin typeface="Arial"/>
                <a:cs typeface="Arial"/>
              </a:rPr>
              <a:t>e l</a:t>
            </a:r>
            <a:r>
              <a:rPr lang="es-PA" sz="2800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s </a:t>
            </a:r>
            <a:r>
              <a:rPr lang="es-PA" sz="2800" spc="-4" dirty="0" smtClean="0">
                <a:solidFill>
                  <a:srgbClr val="003366"/>
                </a:solidFill>
                <a:latin typeface="Arial"/>
                <a:cs typeface="Arial"/>
              </a:rPr>
              <a:t>datos fiscales 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lang="es-PA"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ueden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ser</a:t>
            </a:r>
            <a:endParaRPr sz="2800" dirty="0">
              <a:latin typeface="Arial"/>
              <a:cs typeface="Arial"/>
            </a:endParaRPr>
          </a:p>
          <a:p>
            <a:pPr marL="12700" marR="140901">
              <a:lnSpc>
                <a:spcPct val="99658"/>
              </a:lnSpc>
            </a:pP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ca</a:t>
            </a:r>
            <a:r>
              <a:rPr sz="2800" spc="4" dirty="0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800" spc="4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ados de ac</a:t>
            </a:r>
            <a:r>
              <a:rPr lang="es-PA" sz="2800" spc="9" dirty="0" err="1" smtClean="0">
                <a:solidFill>
                  <a:srgbClr val="003366"/>
                </a:solidFill>
                <a:latin typeface="Arial"/>
                <a:cs typeface="Arial"/>
              </a:rPr>
              <a:t>ue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do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lang="es-PA" sz="2800" dirty="0" smtClean="0">
                <a:solidFill>
                  <a:srgbClr val="003366"/>
                </a:solidFill>
                <a:latin typeface="Arial"/>
                <a:cs typeface="Arial"/>
              </a:rPr>
              <a:t>n el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ge</a:t>
            </a:r>
            <a:r>
              <a:rPr lang="es-PA" sz="2800" spc="0" dirty="0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d</a:t>
            </a:r>
            <a:r>
              <a:rPr lang="es-PA" sz="2800" spc="0" dirty="0" smtClean="0">
                <a:solidFill>
                  <a:srgbClr val="003366"/>
                </a:solidFill>
                <a:latin typeface="Arial"/>
                <a:cs typeface="Arial"/>
              </a:rPr>
              <a:t>e l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as</a:t>
            </a:r>
            <a:r>
              <a:rPr sz="2800" spc="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lang="es-PA"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ue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ntes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nfo</a:t>
            </a:r>
            <a:r>
              <a:rPr sz="2800" spc="4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antes.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7840" y="3469914"/>
            <a:ext cx="358115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3366"/>
                </a:solidFill>
                <a:latin typeface="Wingdings"/>
                <a:cs typeface="Wingdings"/>
              </a:rPr>
              <a:t>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469" y="3491372"/>
            <a:ext cx="7215686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9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lang="es-PA" sz="2800" dirty="0">
                <a:solidFill>
                  <a:srgbClr val="003366"/>
                </a:solidFill>
                <a:latin typeface="Arial"/>
                <a:cs typeface="Arial"/>
              </a:rPr>
              <a:t>j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: </a:t>
            </a:r>
            <a:r>
              <a:rPr lang="es-PA" sz="2800" spc="0" dirty="0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as 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nfo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ciones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de 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ó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lang="es-PA" sz="2800" spc="9" dirty="0" smtClean="0">
                <a:solidFill>
                  <a:srgbClr val="003366"/>
                </a:solidFill>
                <a:latin typeface="Arial"/>
                <a:cs typeface="Arial"/>
              </a:rPr>
              <a:t>anos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9469" y="3918092"/>
            <a:ext cx="138349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púb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spc="4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cos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3022" y="3918092"/>
            <a:ext cx="674857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es-PA" sz="2800" spc="9" dirty="0" smtClean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ede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lang="es-PA" sz="2800" dirty="0" smtClean="0">
                <a:solidFill>
                  <a:srgbClr val="003366"/>
                </a:solidFill>
                <a:latin typeface="Arial"/>
                <a:cs typeface="Arial"/>
              </a:rPr>
              <a:t>ales tienden a ser mas confiables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8171" y="3918092"/>
            <a:ext cx="126488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2598" y="3918092"/>
            <a:ext cx="27650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9169" y="3918092"/>
            <a:ext cx="57272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2665" y="3918092"/>
            <a:ext cx="82905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1838" y="3918092"/>
            <a:ext cx="175995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070" y="6468816"/>
            <a:ext cx="180439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9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é</a:t>
            </a:r>
            <a:r>
              <a:rPr sz="1400" spc="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io</a:t>
            </a:r>
            <a:r>
              <a:rPr sz="1400" spc="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da </a:t>
            </a:r>
            <a:r>
              <a:rPr sz="1400" spc="-4" dirty="0" smtClean="0">
                <a:latin typeface="Arial"/>
                <a:cs typeface="Arial"/>
              </a:rPr>
              <a:t>F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9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62509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62585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2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62655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0568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6268085"/>
            <a:ext cx="9146540" cy="8890"/>
          </a:xfrm>
          <a:custGeom>
            <a:avLst/>
            <a:gdLst/>
            <a:ahLst/>
            <a:cxnLst/>
            <a:rect l="l" t="t" r="r" b="b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62801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0B6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6287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E6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62947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16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63017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471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63093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77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316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A75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3239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D77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3309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2078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3385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37A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63455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67C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63525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97E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63601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C80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63671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F81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63741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383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63817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3585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63893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887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63963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3B89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64033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E8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64109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18C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6418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48E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64255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4790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64325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4A92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64401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D93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6447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095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4547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397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4617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699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469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599B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4763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C9C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4833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F9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4909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2A0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498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6A2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5055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68A4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5125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BA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5201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EA7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527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1A9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653478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74AB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6541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77AD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65493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AAE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6557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DB0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65639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0B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6570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3B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65786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6B6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586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9B7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5932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CB9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6001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FBB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6078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2B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6147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95B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6217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9C0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6294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BC2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6370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EC4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6440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1C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6509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A4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6586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7C9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6655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ACC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672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D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6802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B0CF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878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3D1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6948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6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701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9D4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094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CD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163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FD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723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2DA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7310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C5D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7386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8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7456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CCDF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6752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EE1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67602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1E3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67678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4E4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677481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D7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6781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A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67894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D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67970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0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680402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3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6811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6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68186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9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68262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C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683323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F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6840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F2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68478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5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-1270" y="68554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75070" y="6324600"/>
            <a:ext cx="728979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91350" y="6454140"/>
            <a:ext cx="1389379" cy="233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0" y="6205856"/>
            <a:ext cx="9142730" cy="57146"/>
          </a:xfrm>
          <a:custGeom>
            <a:avLst/>
            <a:gdLst/>
            <a:ahLst/>
            <a:cxnLst/>
            <a:rect l="l" t="t" r="r" b="b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2400" y="6248400"/>
            <a:ext cx="43434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82750" y="0"/>
            <a:ext cx="6790644" cy="919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13509" marR="1441323" algn="ctr">
              <a:lnSpc>
                <a:spcPts val="3370"/>
              </a:lnSpc>
              <a:spcBef>
                <a:spcPts val="168"/>
              </a:spcBef>
            </a:pPr>
            <a:r>
              <a:rPr lang="es-PA"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Datos Fiscales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–</a:t>
            </a:r>
            <a:r>
              <a:rPr sz="3200" b="1" spc="-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ES_tradnl" sz="3200" b="1" spc="-9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fe</a:t>
            </a:r>
            <a:r>
              <a:rPr lang="es-PA"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ti</a:t>
            </a:r>
            <a:r>
              <a:rPr sz="3200" b="1" spc="-14" dirty="0" err="1" smtClean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id</a:t>
            </a:r>
            <a:r>
              <a:rPr sz="32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3200" b="1" spc="-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lang="es-PA"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e l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-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2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32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32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200" b="1" spc="-14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32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ción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7840" y="1586372"/>
            <a:ext cx="20323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9469" y="1607962"/>
            <a:ext cx="7541260" cy="807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spc="-9" dirty="0" err="1" smtClean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un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ca</a:t>
            </a:r>
            <a:r>
              <a:rPr lang="es-PA" sz="2800" spc="9" dirty="0" err="1" smtClean="0">
                <a:solidFill>
                  <a:srgbClr val="003366"/>
                </a:solidFill>
                <a:latin typeface="Arial"/>
                <a:cs typeface="Arial"/>
              </a:rPr>
              <a:t>ción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ostal a</a:t>
            </a:r>
            <a:r>
              <a:rPr lang="es-PA" sz="2800" spc="0" dirty="0" smtClean="0">
                <a:solidFill>
                  <a:srgbClr val="003366"/>
                </a:solidFill>
                <a:latin typeface="Arial"/>
                <a:cs typeface="Arial"/>
              </a:rPr>
              <a:t> l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os</a:t>
            </a:r>
            <a:r>
              <a:rPr sz="2800" spc="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cont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bu</a:t>
            </a:r>
            <a:r>
              <a:rPr lang="es-PA" sz="2800" spc="4" dirty="0" smtClean="0">
                <a:solidFill>
                  <a:srgbClr val="003366"/>
                </a:solidFill>
                <a:latin typeface="Arial"/>
                <a:cs typeface="Arial"/>
              </a:rPr>
              <a:t>ye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nt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800" spc="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co</a:t>
            </a:r>
            <a:r>
              <a:rPr lang="es-PA" sz="2800" spc="0" dirty="0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</a:pP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ndí</a:t>
            </a:r>
            <a:r>
              <a:rPr sz="2800" spc="9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os</a:t>
            </a:r>
            <a:r>
              <a:rPr sz="2800" spc="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de 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ir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egu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ri</a:t>
            </a:r>
            <a:r>
              <a:rPr sz="2800" spc="9" dirty="0" err="1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7840" y="3043194"/>
            <a:ext cx="35811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3366"/>
                </a:solidFill>
                <a:latin typeface="Wingdings"/>
                <a:cs typeface="Wingdings"/>
              </a:rPr>
              <a:t>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469" y="3064652"/>
            <a:ext cx="815213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9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800" spc="-9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tua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spc="4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za</a:t>
            </a:r>
            <a:r>
              <a:rPr lang="es-PA" sz="2800" spc="9" dirty="0" err="1" smtClean="0">
                <a:solidFill>
                  <a:srgbClr val="003366"/>
                </a:solidFill>
                <a:latin typeface="Arial"/>
                <a:cs typeface="Arial"/>
              </a:rPr>
              <a:t>ción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lang="es-PA" sz="2800" dirty="0" smtClean="0">
                <a:solidFill>
                  <a:srgbClr val="003366"/>
                </a:solidFill>
                <a:latin typeface="Arial"/>
                <a:cs typeface="Arial"/>
              </a:rPr>
              <a:t>e la</a:t>
            </a:r>
            <a:r>
              <a:rPr sz="2800" spc="14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PA" sz="2800" dirty="0" smtClean="0">
                <a:solidFill>
                  <a:srgbClr val="003366"/>
                </a:solidFill>
                <a:latin typeface="Arial"/>
                <a:cs typeface="Arial"/>
              </a:rPr>
              <a:t>dirección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ca</a:t>
            </a:r>
            <a:r>
              <a:rPr lang="es-PA" sz="2800" spc="0" dirty="0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ast</a:t>
            </a:r>
            <a:r>
              <a:rPr sz="2800" spc="4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al d</a:t>
            </a:r>
            <a:r>
              <a:rPr lang="es-PA" sz="2800" spc="0" dirty="0" smtClean="0">
                <a:solidFill>
                  <a:srgbClr val="003366"/>
                </a:solidFill>
                <a:latin typeface="Arial"/>
                <a:cs typeface="Arial"/>
              </a:rPr>
              <a:t>e l</a:t>
            </a:r>
            <a:r>
              <a:rPr sz="2800" spc="0" dirty="0" smtClean="0">
                <a:solidFill>
                  <a:srgbClr val="003366"/>
                </a:solidFill>
                <a:latin typeface="Arial"/>
                <a:cs typeface="Arial"/>
              </a:rPr>
              <a:t>as</a:t>
            </a:r>
            <a:r>
              <a:rPr lang="es-PA" sz="2800" spc="0" dirty="0" smtClean="0">
                <a:solidFill>
                  <a:srgbClr val="003366"/>
                </a:solidFill>
                <a:latin typeface="Arial"/>
                <a:cs typeface="Arial"/>
              </a:rPr>
              <a:t> personas físicas mediante la entrega de la declaración de impuesto sobre la renta</a:t>
            </a:r>
            <a:r>
              <a:rPr sz="2800" spc="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9469" y="3491372"/>
            <a:ext cx="3953520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12944" y="3491372"/>
            <a:ext cx="474275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7228" y="3491372"/>
            <a:ext cx="1819564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6747" y="3491372"/>
            <a:ext cx="474275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469" y="3918092"/>
            <a:ext cx="132410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3637" y="3918092"/>
            <a:ext cx="47351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8633" y="3918092"/>
            <a:ext cx="98787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070" y="6468816"/>
            <a:ext cx="180439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9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é</a:t>
            </a:r>
            <a:r>
              <a:rPr sz="1400" spc="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io</a:t>
            </a:r>
            <a:r>
              <a:rPr sz="1400" spc="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da </a:t>
            </a:r>
            <a:r>
              <a:rPr sz="1400" spc="-4" dirty="0" smtClean="0">
                <a:latin typeface="Arial"/>
                <a:cs typeface="Arial"/>
              </a:rPr>
              <a:t>F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9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62509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62585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2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62655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0568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6268085"/>
            <a:ext cx="9146540" cy="8890"/>
          </a:xfrm>
          <a:custGeom>
            <a:avLst/>
            <a:gdLst/>
            <a:ahLst/>
            <a:cxnLst/>
            <a:rect l="l" t="t" r="r" b="b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62801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0B6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6287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E6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62947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16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63017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471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3093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77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316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A75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3239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D77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3309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2078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63385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37A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63455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67C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63525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97E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63601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C80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63671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F81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63741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383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63817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3585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63893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887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63963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3B89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64033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E8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64109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18C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6418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48E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64255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4790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64325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4A92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64401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D93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447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095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4547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397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4617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699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469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599B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4763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C9C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4833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F9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4909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2A0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498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6A2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5055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68A4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5125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BA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5201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EA7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6527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1A9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653478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74AB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6541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77AD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65493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AAE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6557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DB0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65639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0B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6570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3B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5786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6B6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586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9B7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5932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CB9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6001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FBB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6078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2B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6147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95B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6217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9C0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6294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BC2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6370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EC4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6440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1C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6509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A4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6586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7C9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6655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ACC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672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D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802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B0CF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6878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3D1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6948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6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701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9D4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7094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CD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7163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FD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723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2DA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7310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C5D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7386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8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67456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CCDF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6752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EE1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67602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1E3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67678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4E4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677481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D7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6781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A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67894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D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67970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0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680402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3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6811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6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68186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9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68262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C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683323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F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6840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F2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-1270" y="68478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5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-1270" y="68554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75070" y="6324600"/>
            <a:ext cx="728979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991350" y="6454140"/>
            <a:ext cx="1389379" cy="233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0" y="6205856"/>
            <a:ext cx="9142730" cy="57146"/>
          </a:xfrm>
          <a:custGeom>
            <a:avLst/>
            <a:gdLst/>
            <a:ahLst/>
            <a:cxnLst/>
            <a:rect l="l" t="t" r="r" b="b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2400" y="6248400"/>
            <a:ext cx="43434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040" y="1421129"/>
            <a:ext cx="7973059" cy="4391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26740" y="0"/>
            <a:ext cx="294869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PA"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Datos Fiscales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73250" y="483488"/>
            <a:ext cx="221694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20341" y="483488"/>
            <a:ext cx="618545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-9" dirty="0" smtClean="0">
                <a:solidFill>
                  <a:srgbClr val="003366"/>
                </a:solidFill>
                <a:latin typeface="Arial"/>
                <a:cs typeface="Arial"/>
              </a:rPr>
              <a:t>x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3200" b="1" spc="4" dirty="0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200" b="1" spc="-4" dirty="0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lang="es-PA"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 del Proceso</a:t>
            </a:r>
            <a:r>
              <a:rPr sz="3200" b="1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8177" y="483488"/>
            <a:ext cx="4302256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500" y="1362328"/>
            <a:ext cx="22863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003366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500" y="1425082"/>
            <a:ext cx="822959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9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spc="9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800" spc="9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800" spc="-4" dirty="0" err="1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spc="0" dirty="0" err="1" smtClean="0">
                <a:solidFill>
                  <a:srgbClr val="003366"/>
                </a:solidFill>
                <a:latin typeface="Arial"/>
                <a:cs typeface="Arial"/>
              </a:rPr>
              <a:t>ta</a:t>
            </a:r>
            <a:r>
              <a:rPr lang="es-PA" sz="2800" spc="0" dirty="0" smtClean="0">
                <a:solidFill>
                  <a:srgbClr val="003366"/>
                </a:solidFill>
                <a:latin typeface="Arial"/>
                <a:cs typeface="Arial"/>
              </a:rPr>
              <a:t> a la declaración a través de una clave de acceso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3554" y="1425082"/>
            <a:ext cx="27650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0124" y="1425082"/>
            <a:ext cx="181986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9999" y="1425082"/>
            <a:ext cx="154066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0727" y="1425082"/>
            <a:ext cx="102871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9392" y="1425082"/>
            <a:ext cx="47427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13676" y="1425082"/>
            <a:ext cx="120675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070" y="6468816"/>
            <a:ext cx="180439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9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é</a:t>
            </a:r>
            <a:r>
              <a:rPr sz="1400" spc="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io</a:t>
            </a:r>
            <a:r>
              <a:rPr sz="1400" spc="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da </a:t>
            </a:r>
            <a:r>
              <a:rPr sz="1400" spc="-4" dirty="0" smtClean="0">
                <a:latin typeface="Arial"/>
                <a:cs typeface="Arial"/>
              </a:rPr>
              <a:t>F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9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62509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62585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2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62655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0568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6268085"/>
            <a:ext cx="9146540" cy="8890"/>
          </a:xfrm>
          <a:custGeom>
            <a:avLst/>
            <a:gdLst/>
            <a:ahLst/>
            <a:cxnLst/>
            <a:rect l="l" t="t" r="r" b="b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62801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0B6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6287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0E6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62947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16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63017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471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63093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77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6316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1A75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63239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1D77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63309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2078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63385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37A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63455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67C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63525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97E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63601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2C80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636714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2F81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63741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383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63817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3585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63893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887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639635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3B89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64033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3E8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64109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18C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6418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48E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64255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4790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4325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4A92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4401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4D93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447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095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4547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397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46176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699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469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599B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47636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5C9C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4833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5F9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64909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2A0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6498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6A2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650557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68A4C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270" y="65125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6BA5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65201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6EA7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270" y="6527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1A9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653478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74AB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270" y="654177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77AD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270" y="65493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AAE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270" y="6557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7DB0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270" y="65639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0B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270" y="65709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3B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65786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6B6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270" y="6586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89B7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270" y="65932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8CB9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270" y="66001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8FBB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66078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2BD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270" y="66147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95BF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1270" y="66217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9C0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-1270" y="66294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9BC2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66370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9EC4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1270" y="66440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1C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66509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A4C8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66586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7C9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66655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AACCD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66725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AD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66802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B0CF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66878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3D1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66948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6D2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-1270" y="67017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9D4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67094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BCD6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-1270" y="671639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BFD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672338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2DA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-1270" y="67310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C5D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67386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8DD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-1270" y="674560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CCDF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675259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CEE1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-1270" y="67602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1E3E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67678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4E4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-1270" y="677481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D7E6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678180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DAE8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-1270" y="67894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DDEA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67970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0EC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-1270" y="6804025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3ED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681100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6EF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-1270" y="681863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E9F1F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682625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ECF3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-1270" y="6833234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7620">
            <a:solidFill>
              <a:srgbClr val="EFF5F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-1270" y="684022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89">
            <a:solidFill>
              <a:srgbClr val="F2F6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-1270" y="6847840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5F8F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-1270" y="6855459"/>
            <a:ext cx="9146540" cy="0"/>
          </a:xfrm>
          <a:custGeom>
            <a:avLst/>
            <a:gdLst/>
            <a:ahLst/>
            <a:cxnLst/>
            <a:rect l="l" t="t" r="r" b="b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ln w="8890">
            <a:solidFill>
              <a:srgbClr val="F8FAF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75070" y="6324600"/>
            <a:ext cx="728979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991350" y="6454140"/>
            <a:ext cx="1389379" cy="233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0" y="612775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6164581"/>
            <a:ext cx="9142730" cy="38097"/>
          </a:xfrm>
          <a:custGeom>
            <a:avLst/>
            <a:gdLst/>
            <a:ahLst/>
            <a:cxnLst/>
            <a:rect l="l" t="t" r="r" b="b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0" y="6205856"/>
            <a:ext cx="9142730" cy="57146"/>
          </a:xfrm>
          <a:custGeom>
            <a:avLst/>
            <a:gdLst/>
            <a:ahLst/>
            <a:cxnLst/>
            <a:rect l="l" t="t" r="r" b="b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2400" y="6248400"/>
            <a:ext cx="43434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4960" y="239648"/>
            <a:ext cx="867664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8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8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b="1" spc="-14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800" b="1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Esp</a:t>
            </a:r>
            <a:r>
              <a:rPr sz="28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b="1" spc="-9" dirty="0" err="1" smtClean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b="1" spc="0" dirty="0" err="1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800" b="1" spc="0" dirty="0" smtClean="0">
                <a:solidFill>
                  <a:srgbClr val="003366"/>
                </a:solidFill>
                <a:latin typeface="Arial"/>
                <a:cs typeface="Arial"/>
              </a:rPr>
              <a:t>les</a:t>
            </a:r>
            <a:r>
              <a:rPr sz="2800" b="1" spc="-9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3366"/>
                </a:solidFill>
                <a:latin typeface="Arial"/>
                <a:cs typeface="Arial"/>
              </a:rPr>
              <a:t>– </a:t>
            </a:r>
            <a:r>
              <a:rPr sz="28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8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ro</a:t>
            </a:r>
            <a:r>
              <a:rPr sz="2800" b="1" spc="-4" dirty="0" err="1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b="1" spc="4" dirty="0" err="1" smtClean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lang="es-PA" sz="2800" b="1" dirty="0" err="1" smtClean="0">
                <a:solidFill>
                  <a:srgbClr val="003366"/>
                </a:solidFill>
                <a:latin typeface="Arial"/>
                <a:cs typeface="Arial"/>
              </a:rPr>
              <a:t>cción</a:t>
            </a:r>
            <a:r>
              <a:rPr sz="2800" b="1" spc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4" dirty="0" smtClean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b="1" spc="0" dirty="0" smtClean="0">
                <a:solidFill>
                  <a:srgbClr val="003366"/>
                </a:solidFill>
                <a:latin typeface="Arial"/>
                <a:cs typeface="Arial"/>
              </a:rPr>
              <a:t>e cig</a:t>
            </a:r>
            <a:r>
              <a:rPr sz="2800" b="1" spc="-9" dirty="0" smtClean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b="1" spc="4" dirty="0" smtClean="0">
                <a:solidFill>
                  <a:srgbClr val="003366"/>
                </a:solidFill>
                <a:latin typeface="Arial"/>
                <a:cs typeface="Arial"/>
              </a:rPr>
              <a:t>rr</a:t>
            </a:r>
            <a:r>
              <a:rPr sz="2800" b="1" spc="-4" dirty="0" smtClean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b="1" spc="0" dirty="0" smtClean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6070" y="1066196"/>
            <a:ext cx="1778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7700" y="1082706"/>
            <a:ext cx="6890152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stema </a:t>
            </a: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Con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ol</a:t>
            </a:r>
            <a:r>
              <a:rPr sz="2400" spc="0" dirty="0" smtClean="0">
                <a:latin typeface="Arial"/>
                <a:cs typeface="Arial"/>
              </a:rPr>
              <a:t> </a:t>
            </a:r>
            <a:r>
              <a:rPr lang="es-PA" sz="2400" dirty="0">
                <a:latin typeface="Arial"/>
                <a:cs typeface="Arial"/>
              </a:rPr>
              <a:t>y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lang="es-PA" sz="2400" spc="-9" dirty="0" smtClean="0">
                <a:latin typeface="Arial"/>
                <a:cs typeface="Arial"/>
              </a:rPr>
              <a:t>Seguimiento</a:t>
            </a:r>
            <a:r>
              <a:rPr sz="2400" spc="0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d</a:t>
            </a:r>
            <a:r>
              <a:rPr lang="es-PA" sz="2400" spc="-4" dirty="0" smtClean="0">
                <a:latin typeface="Arial"/>
                <a:cs typeface="Arial"/>
              </a:rPr>
              <a:t>e l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lang="es-PA" sz="2400" spc="-9" dirty="0" smtClean="0">
                <a:latin typeface="Arial"/>
                <a:cs typeface="Arial"/>
              </a:rPr>
              <a:t>Producción de c</a:t>
            </a:r>
            <a:r>
              <a:rPr sz="2400" spc="-9" dirty="0" err="1" smtClean="0">
                <a:latin typeface="Arial"/>
                <a:cs typeface="Arial"/>
              </a:rPr>
              <a:t>i</a:t>
            </a:r>
            <a:r>
              <a:rPr sz="2400" spc="-4" dirty="0" err="1" smtClean="0">
                <a:latin typeface="Arial"/>
                <a:cs typeface="Arial"/>
              </a:rPr>
              <a:t>g</a:t>
            </a:r>
            <a:r>
              <a:rPr sz="2400" spc="0" dirty="0" err="1" smtClean="0">
                <a:latin typeface="Arial"/>
                <a:cs typeface="Arial"/>
              </a:rPr>
              <a:t>arros</a:t>
            </a:r>
            <a:r>
              <a:rPr sz="2400" spc="0" dirty="0" smtClean="0">
                <a:latin typeface="Arial"/>
                <a:cs typeface="Arial"/>
              </a:rPr>
              <a:t>- Sc</a:t>
            </a:r>
            <a:r>
              <a:rPr sz="2400" spc="-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rp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os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52029" y="1082706"/>
            <a:ext cx="4094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6070" y="2320956"/>
            <a:ext cx="1778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7700" y="2337466"/>
            <a:ext cx="285343" cy="1324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  <a:p>
            <a:pPr marL="92709" marR="14803" algn="ctr">
              <a:lnSpc>
                <a:spcPct val="95825"/>
              </a:lnSpc>
              <a:spcBef>
                <a:spcPts val="962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L="92709" marR="14803" algn="ctr">
              <a:lnSpc>
                <a:spcPct val="95825"/>
              </a:lnSpc>
              <a:spcBef>
                <a:spcPts val="1220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9568" y="2337466"/>
            <a:ext cx="7894855" cy="2539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lang="es-PA" sz="2400" b="1" spc="-4" dirty="0" smtClean="0">
                <a:latin typeface="Arial"/>
                <a:cs typeface="Arial"/>
              </a:rPr>
              <a:t>Que es</a:t>
            </a:r>
            <a:r>
              <a:rPr sz="2400" b="1" spc="0" dirty="0" smtClean="0"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  <a:p>
            <a:pPr marL="90881">
              <a:lnSpc>
                <a:spcPct val="137152"/>
              </a:lnSpc>
              <a:spcBef>
                <a:spcPts val="575"/>
              </a:spcBef>
            </a:pPr>
            <a:r>
              <a:rPr lang="es-PA" sz="2400" spc="-4" dirty="0" smtClean="0">
                <a:latin typeface="Arial"/>
                <a:cs typeface="Arial"/>
              </a:rPr>
              <a:t>E</a:t>
            </a:r>
            <a:r>
              <a:rPr sz="2400" spc="-4" dirty="0" smtClean="0">
                <a:latin typeface="Arial"/>
                <a:cs typeface="Arial"/>
              </a:rPr>
              <a:t>quip</a:t>
            </a:r>
            <a:r>
              <a:rPr lang="es-PA" sz="2400" spc="-4" dirty="0" smtClean="0">
                <a:latin typeface="Arial"/>
                <a:cs typeface="Arial"/>
              </a:rPr>
              <a:t>o para contabilizar la producción</a:t>
            </a:r>
          </a:p>
          <a:p>
            <a:pPr marL="90881">
              <a:lnSpc>
                <a:spcPct val="137152"/>
              </a:lnSpc>
              <a:spcBef>
                <a:spcPts val="575"/>
              </a:spcBef>
            </a:pPr>
            <a:r>
              <a:rPr lang="es-PA" sz="2400" dirty="0">
                <a:latin typeface="Arial"/>
                <a:cs typeface="Arial"/>
              </a:rPr>
              <a:t>dispositivos para el control, registro, grabación y </a:t>
            </a:r>
            <a:r>
              <a:rPr lang="es-PA" sz="2400" dirty="0" smtClean="0">
                <a:latin typeface="Arial"/>
                <a:cs typeface="Arial"/>
              </a:rPr>
              <a:t>transmisión la </a:t>
            </a:r>
            <a:r>
              <a:rPr lang="es-PA" sz="2400" dirty="0">
                <a:latin typeface="Arial"/>
                <a:cs typeface="Arial"/>
              </a:rPr>
              <a:t>cantidad medida por la RFB</a:t>
            </a:r>
            <a:r>
              <a:rPr sz="2400" spc="0" dirty="0" smtClean="0">
                <a:latin typeface="Arial"/>
                <a:cs typeface="Arial"/>
              </a:rPr>
              <a:t> </a:t>
            </a:r>
            <a:endParaRPr lang="es-PA" sz="2400" spc="0" dirty="0" smtClean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7750" y="3714146"/>
            <a:ext cx="17128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73527" y="3714146"/>
            <a:ext cx="5621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9294" y="3714146"/>
            <a:ext cx="17789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3042" y="3714146"/>
            <a:ext cx="12211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7787" y="3714146"/>
            <a:ext cx="5109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2958" y="3714146"/>
            <a:ext cx="2406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56551" y="3714146"/>
            <a:ext cx="67949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3470" y="6316416"/>
            <a:ext cx="150953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070" y="6468816"/>
            <a:ext cx="180439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-4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9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9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é</a:t>
            </a:r>
            <a:r>
              <a:rPr sz="1400" spc="4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io</a:t>
            </a:r>
            <a:r>
              <a:rPr sz="1400" spc="9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da </a:t>
            </a:r>
            <a:r>
              <a:rPr sz="1400" spc="-4" dirty="0" smtClean="0">
                <a:latin typeface="Arial"/>
                <a:cs typeface="Arial"/>
              </a:rPr>
              <a:t>F</a:t>
            </a:r>
            <a:r>
              <a:rPr sz="1400" spc="0" dirty="0" smtClean="0">
                <a:latin typeface="Arial"/>
                <a:cs typeface="Arial"/>
              </a:rPr>
              <a:t>a</a:t>
            </a:r>
            <a:r>
              <a:rPr sz="1400" spc="9" dirty="0" smtClean="0">
                <a:latin typeface="Arial"/>
                <a:cs typeface="Arial"/>
              </a:rPr>
              <a:t>z</a:t>
            </a:r>
            <a:r>
              <a:rPr sz="1400" spc="0" dirty="0" smtClean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617</Words>
  <Application>Microsoft Office PowerPoint</Application>
  <PresentationFormat>Presentación en pantalla (4:3)</PresentationFormat>
  <Paragraphs>134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12</cp:revision>
  <dcterms:modified xsi:type="dcterms:W3CDTF">2013-10-29T18:01:11Z</dcterms:modified>
</cp:coreProperties>
</file>